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6858000" type="screen4x3"/>
  <p:notesSz cx="6858000" cy="9144000"/>
  <p:embeddedFontLst>
    <p:embeddedFont>
      <p:font typeface="Impact" panose="020B0806030902050204" pitchFamily="34" charset="0"/>
      <p:regular r:id="rId36"/>
    </p:embeddedFont>
    <p:embeddedFont>
      <p:font typeface="Libre Baskerville" panose="020B0604020202020204" charset="0"/>
      <p:regular r:id="rId37"/>
      <p:bold r:id="rId38"/>
      <p:italic r:id="rId39"/>
    </p:embeddedFont>
    <p:embeddedFont>
      <p:font typeface="Libre Franklin" panose="020B0604020202020204" charset="0"/>
      <p:regular r:id="rId40"/>
      <p:bold r:id="rId41"/>
      <p:italic r:id="rId42"/>
      <p:boldItalic r:id="rId43"/>
    </p:embeddedFont>
    <p:embeddedFont>
      <p:font typeface="Perpetua" panose="02020502060401020303" pitchFamily="18" charset="0"/>
      <p:regular r:id="rId44"/>
      <p:bold r:id="rId45"/>
      <p:italic r:id="rId46"/>
      <p:boldItalic r:id="rId47"/>
    </p:embeddedFont>
    <p:embeddedFont>
      <p:font typeface="Calibri" panose="020F050202020403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g9KLOOsvRrICtvfu6C0XAuE5Q4P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0A51CC08-F386-4680-8130-F0FA4F31065E}">
  <a:tblStyle styleId="{0A51CC08-F386-4680-8130-F0FA4F31065E}" styleName="Table_0">
    <a:wholeTbl>
      <a:tcTxStyle b="off" i="off">
        <a:font>
          <a:latin typeface="Perpetua"/>
          <a:ea typeface="Perpetua"/>
          <a:cs typeface="Perpetua"/>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45BD927E-E534-4E43-A59F-2CB082572E5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1714"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6004285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 name="Google Shape;10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a5ce938652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ga5ce938652_0_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ga5ce938652_0_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a57ceecb39_0_3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ga57ceecb39_0_3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800"/>
              <a:t>1 st) same </a:t>
            </a:r>
            <a:endParaRPr sz="1800"/>
          </a:p>
          <a:p>
            <a:pPr marL="0" lvl="0" indent="0" algn="l" rtl="0">
              <a:lnSpc>
                <a:spcPct val="100000"/>
              </a:lnSpc>
              <a:spcBef>
                <a:spcPts val="0"/>
              </a:spcBef>
              <a:spcAft>
                <a:spcPts val="0"/>
              </a:spcAft>
              <a:buSzPts val="1400"/>
              <a:buNone/>
            </a:pPr>
            <a:r>
              <a:rPr lang="en-US" sz="1800"/>
              <a:t>2nd )</a:t>
            </a:r>
            <a:r>
              <a:rPr lang="en-US" sz="1800">
                <a:latin typeface="Times New Roman"/>
                <a:ea typeface="Times New Roman"/>
                <a:cs typeface="Times New Roman"/>
                <a:sym typeface="Times New Roman"/>
              </a:rPr>
              <a:t>The major factors considered while mapping the emotional intelligence on professional growth are :Intra-personal Component,  Interpersonal Component, Stress Management,  Adaptability, General Mood. According to these factors we subdivided them into:</a:t>
            </a:r>
            <a:endParaRPr sz="180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1800">
                <a:latin typeface="Times New Roman"/>
                <a:ea typeface="Times New Roman"/>
                <a:cs typeface="Times New Roman"/>
                <a:sym typeface="Times New Roman"/>
              </a:rPr>
              <a:t>a) </a:t>
            </a:r>
            <a:r>
              <a:rPr lang="en-US" sz="1800">
                <a:highlight>
                  <a:schemeClr val="lt1"/>
                </a:highlight>
                <a:latin typeface="Times New Roman"/>
                <a:ea typeface="Times New Roman"/>
                <a:cs typeface="Times New Roman"/>
                <a:sym typeface="Times New Roman"/>
              </a:rPr>
              <a:t>Stress management b) Self Awareness c) Self Regulations d) Empathy  e) Social Skills f) Motivation</a:t>
            </a:r>
            <a:endParaRPr sz="1800">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r>
              <a:rPr lang="en-US" sz="1800"/>
              <a:t>3rd) based on likert’s scale the</a:t>
            </a:r>
            <a:endParaRPr sz="1800"/>
          </a:p>
        </p:txBody>
      </p:sp>
      <p:sp>
        <p:nvSpPr>
          <p:cNvPr id="198" name="Google Shape;198;ga57ceecb39_0_3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Google Shape;207;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700">
                <a:latin typeface="Times New Roman"/>
                <a:ea typeface="Times New Roman"/>
                <a:cs typeface="Times New Roman"/>
                <a:sym typeface="Times New Roman"/>
              </a:rPr>
              <a:t>For the system diagram we first created a Questionnaire based on the factors </a:t>
            </a:r>
            <a:r>
              <a:rPr lang="en-US" sz="1700">
                <a:highlight>
                  <a:schemeClr val="lt1"/>
                </a:highlight>
                <a:latin typeface="Times New Roman"/>
                <a:ea typeface="Times New Roman"/>
                <a:cs typeface="Times New Roman"/>
                <a:sym typeface="Times New Roman"/>
              </a:rPr>
              <a:t>Stress management, Self Awareness, Self Regulations, Empathy, Social Skills and Motivation</a:t>
            </a:r>
            <a:r>
              <a:rPr lang="en-US" sz="1700">
                <a:latin typeface="Times New Roman"/>
                <a:ea typeface="Times New Roman"/>
                <a:cs typeface="Times New Roman"/>
                <a:sym typeface="Times New Roman"/>
              </a:rPr>
              <a:t>. The questionnaire was made of 37 questions tested on 196 respondentes.Of which 103 were males and 93 were females. This collected respondents data was further cleaned, manipulated and made system ready. Further classification algorithms like knn, naive bayes and logistic regression were applied and the accuracy was  found. Also the major factors affecting ei for professional growth were visualized. Then as seen in the diagram decision integration strategy were applied to find the best optimal algorithm. And hence using this algorithm a user interface was generated to get a customized report for ei in an individual.</a:t>
            </a:r>
            <a:endParaRPr sz="1700"/>
          </a:p>
        </p:txBody>
      </p:sp>
      <p:sp>
        <p:nvSpPr>
          <p:cNvPr id="208" name="Google Shape;208;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a57ceecb39_0_4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ga57ceecb39_0_4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none</a:t>
            </a:r>
            <a:endParaRPr/>
          </a:p>
        </p:txBody>
      </p:sp>
      <p:sp>
        <p:nvSpPr>
          <p:cNvPr id="222" name="Google Shape;222;ga57ceecb39_0_4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in your words.</a:t>
            </a:r>
            <a:endParaRPr/>
          </a:p>
        </p:txBody>
      </p:sp>
      <p:sp>
        <p:nvSpPr>
          <p:cNvPr id="232" name="Google Shape;232;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ca62b499b5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ca62b499b5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gca62b499b5_0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ca62b499b5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ca62b499b5_0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gca62b499b5_0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ca62b499b5_0_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ca62b499b5_0_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ca62b499b5_0_3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ca62b499b5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ca62b499b5_0_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gca62b499b5_0_4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ca62b499b5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ca62b499b5_0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ca62b499b5_0_5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 name="Google Shape;112;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a5ce938652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ga5ce938652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ga5ce938652_0_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b111f2fb1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gb111f2fb1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7" name="Google Shape;297;gb111f2fb19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b111f2fb19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gb111f2fb19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3" name="Google Shape;313;gb111f2fb19_0_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cc9483e3df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cc9483e3df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gcc9483e3df_0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b111f2fb19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gb111f2fb19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6" name="Google Shape;346;gb111f2fb19_0_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b111f2fb19_0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gb111f2fb19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tell the external failure was calculated optimistically so no percentage needed to be calculated.</a:t>
            </a:r>
            <a:endParaRPr/>
          </a:p>
        </p:txBody>
      </p:sp>
      <p:sp>
        <p:nvSpPr>
          <p:cNvPr id="366" name="Google Shape;366;gb111f2fb19_0_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tell the external failure was calculated optimistically so no percentage needed to be calculated.</a:t>
            </a:r>
            <a:endParaRPr/>
          </a:p>
          <a:p>
            <a:pPr marL="0" lvl="0" indent="0" algn="l" rtl="0">
              <a:spcBef>
                <a:spcPts val="0"/>
              </a:spcBef>
              <a:spcAft>
                <a:spcPts val="0"/>
              </a:spcAft>
              <a:buClr>
                <a:schemeClr val="dk1"/>
              </a:buClr>
              <a:buSzPts val="1530"/>
              <a:buFont typeface="Arial"/>
              <a:buNone/>
            </a:pPr>
            <a:r>
              <a:rPr lang="en-US" sz="1800">
                <a:latin typeface="Times New Roman"/>
                <a:ea typeface="Times New Roman"/>
                <a:cs typeface="Times New Roman"/>
                <a:sym typeface="Times New Roman"/>
              </a:rPr>
              <a:t>Since the count of number 4 and 5 are more; we can conclude that people are excited to learn new things.</a:t>
            </a:r>
            <a:endParaRPr/>
          </a:p>
        </p:txBody>
      </p:sp>
      <p:sp>
        <p:nvSpPr>
          <p:cNvPr id="387" name="Google Shape;387;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530"/>
              <a:buFont typeface="Arial"/>
              <a:buNone/>
            </a:pPr>
            <a:endParaRPr/>
          </a:p>
        </p:txBody>
      </p:sp>
      <p:sp>
        <p:nvSpPr>
          <p:cNvPr id="408" name="Google Shape;408;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b16e724b4d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gb16e724b4d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00"/>
              <a:buFont typeface="Arial"/>
              <a:buNone/>
            </a:pPr>
            <a:r>
              <a:rPr lang="en-US" sz="1800">
                <a:latin typeface="Times New Roman"/>
                <a:ea typeface="Times New Roman"/>
                <a:cs typeface="Times New Roman"/>
                <a:sym typeface="Times New Roman"/>
              </a:rPr>
              <a:t>On implementing the conventional algorithms the results were found as seen in the figure below. Out of which it was found that </a:t>
            </a:r>
            <a:r>
              <a:rPr lang="en-US" sz="1800" b="1">
                <a:latin typeface="Times New Roman"/>
                <a:ea typeface="Times New Roman"/>
                <a:cs typeface="Times New Roman"/>
                <a:sym typeface="Times New Roman"/>
              </a:rPr>
              <a:t>logistic regression(89.8%)  </a:t>
            </a:r>
            <a:r>
              <a:rPr lang="en-US" sz="1800">
                <a:latin typeface="Times New Roman"/>
                <a:ea typeface="Times New Roman"/>
                <a:cs typeface="Times New Roman"/>
                <a:sym typeface="Times New Roman"/>
              </a:rPr>
              <a:t>had the highest accuracy among the other algorithms and thus we have used it for our implementation.</a:t>
            </a:r>
            <a:endParaRPr/>
          </a:p>
        </p:txBody>
      </p:sp>
      <p:sp>
        <p:nvSpPr>
          <p:cNvPr id="420" name="Google Shape;420;gb16e724b4d_0_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b11222a98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b11222a98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530"/>
              <a:buFont typeface="Arial"/>
              <a:buNone/>
            </a:pPr>
            <a:r>
              <a:rPr lang="en-US" sz="1800">
                <a:latin typeface="Times New Roman"/>
                <a:ea typeface="Times New Roman"/>
                <a:cs typeface="Times New Roman"/>
                <a:sym typeface="Times New Roman"/>
              </a:rPr>
              <a:t>The algorithm used in to find the output among different classification algorithm built is :</a:t>
            </a:r>
            <a:endParaRPr sz="1800">
              <a:latin typeface="Times New Roman"/>
              <a:ea typeface="Times New Roman"/>
              <a:cs typeface="Times New Roman"/>
              <a:sym typeface="Times New Roman"/>
            </a:endParaRPr>
          </a:p>
          <a:p>
            <a:pPr marL="0" lvl="0" indent="0" algn="l" rtl="0">
              <a:spcBef>
                <a:spcPts val="0"/>
              </a:spcBef>
              <a:spcAft>
                <a:spcPts val="0"/>
              </a:spcAft>
              <a:buClr>
                <a:schemeClr val="dk1"/>
              </a:buClr>
              <a:buSzPts val="1530"/>
              <a:buFont typeface="Arial"/>
              <a:buNone/>
            </a:pPr>
            <a:r>
              <a:rPr lang="en-US" sz="1800">
                <a:latin typeface="Times New Roman"/>
                <a:ea typeface="Times New Roman"/>
                <a:cs typeface="Times New Roman"/>
                <a:sym typeface="Times New Roman"/>
              </a:rPr>
              <a:t> </a:t>
            </a:r>
            <a:r>
              <a:rPr lang="en-US" sz="1800" b="1">
                <a:latin typeface="Times New Roman"/>
                <a:ea typeface="Times New Roman"/>
                <a:cs typeface="Times New Roman"/>
                <a:sym typeface="Times New Roman"/>
              </a:rPr>
              <a:t>“Logistic Regression”</a:t>
            </a:r>
            <a:r>
              <a:rPr lang="en-US" sz="1800">
                <a:latin typeface="Times New Roman"/>
                <a:ea typeface="Times New Roman"/>
                <a:cs typeface="Times New Roman"/>
                <a:sym typeface="Times New Roman"/>
              </a:rPr>
              <a:t>.</a:t>
            </a:r>
            <a:endParaRPr/>
          </a:p>
        </p:txBody>
      </p:sp>
      <p:sp>
        <p:nvSpPr>
          <p:cNvPr id="431" name="Google Shape;431;gb11222a98f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0" algn="just" rtl="0">
              <a:lnSpc>
                <a:spcPct val="115000"/>
              </a:lnSpc>
              <a:spcBef>
                <a:spcPts val="0"/>
              </a:spcBef>
              <a:spcAft>
                <a:spcPts val="0"/>
              </a:spcAft>
              <a:buNone/>
            </a:pPr>
            <a:r>
              <a:rPr lang="en-US" sz="1800">
                <a:highlight>
                  <a:schemeClr val="lt1"/>
                </a:highlight>
                <a:latin typeface="Times New Roman"/>
                <a:ea typeface="Times New Roman"/>
                <a:cs typeface="Times New Roman"/>
                <a:sym typeface="Times New Roman"/>
              </a:rPr>
              <a:t>Good Morning sir/madam,</a:t>
            </a:r>
            <a:endParaRPr sz="1800">
              <a:highlight>
                <a:schemeClr val="lt1"/>
              </a:highlight>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r>
              <a:rPr lang="en-US" sz="1800">
                <a:highlight>
                  <a:schemeClr val="lt1"/>
                </a:highlight>
                <a:latin typeface="Times New Roman"/>
                <a:ea typeface="Times New Roman"/>
                <a:cs typeface="Times New Roman"/>
                <a:sym typeface="Times New Roman"/>
              </a:rPr>
              <a:t>Today i and my fellow team members are here to present to you our topic for be presentation influence of emotional intelligence for professional growth. </a:t>
            </a:r>
            <a:endParaRPr sz="1800">
              <a:highlight>
                <a:schemeClr val="lt1"/>
              </a:highlight>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r>
              <a:rPr lang="en-US" sz="1800">
                <a:highlight>
                  <a:schemeClr val="lt1"/>
                </a:highlight>
                <a:latin typeface="Times New Roman"/>
                <a:ea typeface="Times New Roman"/>
                <a:cs typeface="Times New Roman"/>
                <a:sym typeface="Times New Roman"/>
              </a:rPr>
              <a:t>Throughout life, our feelings influence the choices that we make. We watch TV shows that make us laugh or cry. We avoid people that scare us. We eat until we feel satisfied.All this have one thing in common i.e. Emotions. </a:t>
            </a:r>
            <a:endParaRPr sz="1800">
              <a:highlight>
                <a:schemeClr val="lt1"/>
              </a:highlight>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accent1"/>
              </a:buClr>
              <a:buSzPts val="1800"/>
              <a:buFont typeface="Times New Roman"/>
              <a:buAutoNum type="arabicPeriod"/>
            </a:pPr>
            <a:r>
              <a:rPr lang="en-US" sz="1800">
                <a:highlight>
                  <a:schemeClr val="lt1"/>
                </a:highlight>
                <a:latin typeface="Times New Roman"/>
                <a:ea typeface="Times New Roman"/>
                <a:cs typeface="Times New Roman"/>
                <a:sym typeface="Times New Roman"/>
              </a:rPr>
              <a:t>Why need of Emotions?(1st point)</a:t>
            </a:r>
            <a:endParaRPr sz="1800">
              <a:highlight>
                <a:schemeClr val="lt1"/>
              </a:highlight>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accent1"/>
              </a:buClr>
              <a:buSzPts val="1800"/>
              <a:buFont typeface="Times New Roman"/>
              <a:buAutoNum type="arabicPeriod"/>
            </a:pPr>
            <a:r>
              <a:rPr lang="en-US" sz="1800">
                <a:highlight>
                  <a:schemeClr val="lt1"/>
                </a:highlight>
                <a:latin typeface="Times New Roman"/>
                <a:ea typeface="Times New Roman"/>
                <a:cs typeface="Times New Roman"/>
                <a:sym typeface="Times New Roman"/>
              </a:rPr>
              <a:t>What is Emotional Intelligence? (2nd point)</a:t>
            </a:r>
            <a:endParaRPr sz="1800">
              <a:highlight>
                <a:schemeClr val="lt1"/>
              </a:highlight>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accent1"/>
              </a:buClr>
              <a:buSzPts val="1800"/>
              <a:buFont typeface="Times New Roman"/>
              <a:buAutoNum type="arabicPeriod"/>
            </a:pPr>
            <a:r>
              <a:rPr lang="en-US" sz="1800">
                <a:latin typeface="Times New Roman"/>
                <a:ea typeface="Times New Roman"/>
                <a:cs typeface="Times New Roman"/>
                <a:sym typeface="Times New Roman"/>
              </a:rPr>
              <a:t>Why Emotional intelligence?(3rd point + below content)</a:t>
            </a:r>
            <a:endParaRPr sz="1800">
              <a:highlight>
                <a:schemeClr val="lt1"/>
              </a:highlight>
              <a:latin typeface="Times New Roman"/>
              <a:ea typeface="Times New Roman"/>
              <a:cs typeface="Times New Roman"/>
              <a:sym typeface="Times New Roman"/>
            </a:endParaRPr>
          </a:p>
          <a:p>
            <a:pPr marL="457200" lvl="0" indent="0" algn="just" rtl="0">
              <a:lnSpc>
                <a:spcPct val="115000"/>
              </a:lnSpc>
              <a:spcBef>
                <a:spcPts val="0"/>
              </a:spcBef>
              <a:spcAft>
                <a:spcPts val="0"/>
              </a:spcAft>
              <a:buSzPts val="1400"/>
              <a:buNone/>
            </a:pPr>
            <a:r>
              <a:rPr lang="en-US" sz="1800">
                <a:latin typeface="Times New Roman"/>
                <a:ea typeface="Times New Roman"/>
                <a:cs typeface="Times New Roman"/>
                <a:sym typeface="Times New Roman"/>
              </a:rPr>
              <a:t>The survey shows business leaders value graduates with knowledge on how to lead and work within a team, those with clear communication and collaboration skills, and people who demonstrate good time management, understanding how to motivate others, being able to navigate tricky personalities and allowing everyone to be heard in their contributions– these skills all stem from having empathy and social awareness. </a:t>
            </a:r>
            <a:endParaRPr/>
          </a:p>
        </p:txBody>
      </p:sp>
      <p:sp>
        <p:nvSpPr>
          <p:cNvPr id="122" name="Google Shape;122;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3" name="Google Shape;443;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a57ceecb39_0_5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ga57ceecb39_0_5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3" name="Google Shape;453;ga57ceecb39_0_5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a57ceecb39_0_5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ga57ceecb39_0_5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ga57ceecb39_0_5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2" name="Google Shape;47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a57ceecb3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ga57ceecb3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0" algn="just" rtl="0">
              <a:lnSpc>
                <a:spcPct val="100000"/>
              </a:lnSpc>
              <a:spcBef>
                <a:spcPts val="0"/>
              </a:spcBef>
              <a:spcAft>
                <a:spcPts val="0"/>
              </a:spcAft>
              <a:buSzPts val="1400"/>
              <a:buNone/>
            </a:pPr>
            <a:r>
              <a:rPr lang="en-US" sz="1800">
                <a:latin typeface="Times New Roman"/>
                <a:ea typeface="Times New Roman"/>
                <a:cs typeface="Times New Roman"/>
                <a:sym typeface="Times New Roman"/>
              </a:rPr>
              <a:t>1)The first paper states about the need of ei in higher education as the students may lack soft skills. They used 4 factors out of which we used 3 factors namely social skills , motivation and stress management to demonstrate emotional intelligence.</a:t>
            </a:r>
            <a:endParaRPr sz="1800">
              <a:latin typeface="Times New Roman"/>
              <a:ea typeface="Times New Roman"/>
              <a:cs typeface="Times New Roman"/>
              <a:sym typeface="Times New Roman"/>
            </a:endParaRPr>
          </a:p>
          <a:p>
            <a:pPr marL="457200" lvl="0" indent="0" algn="just" rtl="0">
              <a:lnSpc>
                <a:spcPct val="100000"/>
              </a:lnSpc>
              <a:spcBef>
                <a:spcPts val="0"/>
              </a:spcBef>
              <a:spcAft>
                <a:spcPts val="0"/>
              </a:spcAft>
              <a:buClr>
                <a:schemeClr val="dk1"/>
              </a:buClr>
              <a:buSzPts val="1100"/>
              <a:buFont typeface="Arial"/>
              <a:buNone/>
            </a:pPr>
            <a:r>
              <a:rPr lang="en-US" sz="1800">
                <a:latin typeface="Times New Roman"/>
                <a:ea typeface="Times New Roman"/>
                <a:cs typeface="Times New Roman"/>
                <a:sym typeface="Times New Roman"/>
              </a:rPr>
              <a:t>Using this paper we incorporated idea to have basic need of ei as a component in higher studies. Thus, we have tried to add it as an outcome rather than a curriculum subject which may be burdensome if not accepted optimistically.</a:t>
            </a:r>
            <a:endParaRPr sz="1800">
              <a:latin typeface="Times New Roman"/>
              <a:ea typeface="Times New Roman"/>
              <a:cs typeface="Times New Roman"/>
              <a:sym typeface="Times New Roman"/>
            </a:endParaRPr>
          </a:p>
          <a:p>
            <a:pPr marL="457200" lvl="0" indent="0" algn="just" rtl="0">
              <a:lnSpc>
                <a:spcPct val="100000"/>
              </a:lnSpc>
              <a:spcBef>
                <a:spcPts val="0"/>
              </a:spcBef>
              <a:spcAft>
                <a:spcPts val="0"/>
              </a:spcAft>
              <a:buSzPts val="1400"/>
              <a:buNone/>
            </a:pPr>
            <a:r>
              <a:rPr lang="en-US" sz="1800">
                <a:latin typeface="Times New Roman"/>
                <a:ea typeface="Times New Roman"/>
                <a:cs typeface="Times New Roman"/>
                <a:sym typeface="Times New Roman"/>
              </a:rPr>
              <a:t>2)In the second paper author recommended administration of Ei and learning as their diagnostic measure since not only intelligent mind is enough for good life but an emotional and strategic mind is more important.</a:t>
            </a:r>
            <a:endParaRPr sz="1800">
              <a:latin typeface="Times New Roman"/>
              <a:ea typeface="Times New Roman"/>
              <a:cs typeface="Times New Roman"/>
              <a:sym typeface="Times New Roman"/>
            </a:endParaRPr>
          </a:p>
          <a:p>
            <a:pPr marL="457200" lvl="0" indent="0" algn="just" rtl="0">
              <a:lnSpc>
                <a:spcPct val="100000"/>
              </a:lnSpc>
              <a:spcBef>
                <a:spcPts val="0"/>
              </a:spcBef>
              <a:spcAft>
                <a:spcPts val="0"/>
              </a:spcAft>
              <a:buSzPts val="1400"/>
              <a:buNone/>
            </a:pPr>
            <a:r>
              <a:rPr lang="en-US" sz="1800">
                <a:latin typeface="Times New Roman"/>
                <a:ea typeface="Times New Roman"/>
                <a:cs typeface="Times New Roman"/>
                <a:sym typeface="Times New Roman"/>
              </a:rPr>
              <a:t>We made use of this paper to include major learning factors as a need to enhance ei’s growth for an individual.</a:t>
            </a:r>
            <a:endParaRPr sz="1800">
              <a:latin typeface="Times New Roman"/>
              <a:ea typeface="Times New Roman"/>
              <a:cs typeface="Times New Roman"/>
              <a:sym typeface="Times New Roman"/>
            </a:endParaRPr>
          </a:p>
          <a:p>
            <a:pPr marL="457200" lvl="0" indent="0" algn="just" rtl="0">
              <a:lnSpc>
                <a:spcPct val="100000"/>
              </a:lnSpc>
              <a:spcBef>
                <a:spcPts val="0"/>
              </a:spcBef>
              <a:spcAft>
                <a:spcPts val="0"/>
              </a:spcAft>
              <a:buSzPts val="1400"/>
              <a:buNone/>
            </a:pPr>
            <a:endParaRPr sz="1800">
              <a:latin typeface="Times New Roman"/>
              <a:ea typeface="Times New Roman"/>
              <a:cs typeface="Times New Roman"/>
              <a:sym typeface="Times New Roman"/>
            </a:endParaRPr>
          </a:p>
          <a:p>
            <a:pPr marL="457200" lvl="0" indent="0" algn="l" rtl="0">
              <a:lnSpc>
                <a:spcPct val="100000"/>
              </a:lnSpc>
              <a:spcBef>
                <a:spcPts val="0"/>
              </a:spcBef>
              <a:spcAft>
                <a:spcPts val="0"/>
              </a:spcAft>
              <a:buSzPts val="1400"/>
              <a:buNone/>
            </a:pPr>
            <a:endParaRPr sz="1800">
              <a:latin typeface="Times New Roman"/>
              <a:ea typeface="Times New Roman"/>
              <a:cs typeface="Times New Roman"/>
              <a:sym typeface="Times New Roman"/>
            </a:endParaRPr>
          </a:p>
        </p:txBody>
      </p:sp>
      <p:sp>
        <p:nvSpPr>
          <p:cNvPr id="132" name="Google Shape;132;ga57ceecb39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a57ceecb39_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800">
                <a:latin typeface="Times New Roman"/>
                <a:ea typeface="Times New Roman"/>
                <a:cs typeface="Times New Roman"/>
                <a:sym typeface="Times New Roman"/>
              </a:rPr>
              <a:t>3) the third paper focuses on the engineering students.Engineering students who do not have professional pessimism were see to have higher ei score. Also it was seen  to have no significance difference between the students EI scores in terms of </a:t>
            </a:r>
            <a:r>
              <a:rPr lang="en-US" sz="1800">
                <a:highlight>
                  <a:srgbClr val="FFFF00"/>
                </a:highlight>
                <a:latin typeface="Times New Roman"/>
                <a:ea typeface="Times New Roman"/>
                <a:cs typeface="Times New Roman"/>
                <a:sym typeface="Times New Roman"/>
              </a:rPr>
              <a:t>gender </a:t>
            </a:r>
            <a:r>
              <a:rPr lang="en-US" sz="1800">
                <a:latin typeface="Times New Roman"/>
                <a:ea typeface="Times New Roman"/>
                <a:cs typeface="Times New Roman"/>
                <a:sym typeface="Times New Roman"/>
              </a:rPr>
              <a:t>and age. Similar to which in our demonstration too we  found age to be a negligent factor affecting ei. </a:t>
            </a:r>
            <a:r>
              <a:rPr lang="en-US" sz="1800">
                <a:highlight>
                  <a:srgbClr val="FFFF00"/>
                </a:highlight>
                <a:latin typeface="Times New Roman"/>
                <a:ea typeface="Times New Roman"/>
                <a:cs typeface="Times New Roman"/>
                <a:sym typeface="Times New Roman"/>
              </a:rPr>
              <a:t>But gender being the affecting factor for EI scores.</a:t>
            </a:r>
            <a:endParaRPr sz="1800">
              <a:highlight>
                <a:srgbClr val="FFFF00"/>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r>
              <a:rPr lang="en-US" sz="1800">
                <a:latin typeface="Times New Roman"/>
                <a:ea typeface="Times New Roman"/>
                <a:cs typeface="Times New Roman"/>
                <a:sym typeface="Times New Roman"/>
              </a:rPr>
              <a:t>4) Next paper mainly is used to see if academic achievement will depend on the ei scores. But it was found in the paper that no significant relationship existed between them. This paper also suggests that Ei will enhance the growth in an individual's caliber which is what we have incorporated for our study.</a:t>
            </a:r>
            <a:endParaRPr sz="1800">
              <a:latin typeface="Times New Roman"/>
              <a:ea typeface="Times New Roman"/>
              <a:cs typeface="Times New Roman"/>
              <a:sym typeface="Times New Roman"/>
            </a:endParaRPr>
          </a:p>
        </p:txBody>
      </p:sp>
      <p:sp>
        <p:nvSpPr>
          <p:cNvPr id="141" name="Google Shape;141;ga57ceecb39_0_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a57ceecb39_0_2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800"/>
              <a:t>5)</a:t>
            </a:r>
            <a:r>
              <a:rPr lang="en-US"/>
              <a:t> </a:t>
            </a:r>
            <a:r>
              <a:rPr lang="en-US" sz="1700">
                <a:latin typeface="Times New Roman"/>
                <a:ea typeface="Times New Roman"/>
                <a:cs typeface="Times New Roman"/>
                <a:sym typeface="Times New Roman"/>
              </a:rPr>
              <a:t>the fifth paper also determines that academic performance is not entirely dependent on ei since the individuals had high ei scores despite which their academic scores are not relatively high comparatively. So the author tends to explain that along with the development of ei the teachers should also focus on intellectual development. Which in turn will lead to all round development of students. This development will further help in growth opportunities of students in career prospects which we are trying to establish.</a:t>
            </a:r>
            <a:endParaRPr sz="1700">
              <a:latin typeface="Times New Roman"/>
              <a:ea typeface="Times New Roman"/>
              <a:cs typeface="Times New Roman"/>
              <a:sym typeface="Times New Roman"/>
            </a:endParaRPr>
          </a:p>
          <a:p>
            <a:pPr marL="0" lvl="0" indent="0" algn="l" rtl="0">
              <a:lnSpc>
                <a:spcPct val="100000"/>
              </a:lnSpc>
              <a:spcBef>
                <a:spcPts val="0"/>
              </a:spcBef>
              <a:spcAft>
                <a:spcPts val="0"/>
              </a:spcAft>
              <a:buClr>
                <a:srgbClr val="000000"/>
              </a:buClr>
              <a:buSzPts val="1400"/>
              <a:buFont typeface="Arial"/>
              <a:buNone/>
            </a:pPr>
            <a:r>
              <a:rPr lang="en-US" sz="1700">
                <a:latin typeface="Times New Roman"/>
                <a:ea typeface="Times New Roman"/>
                <a:cs typeface="Times New Roman"/>
                <a:sym typeface="Times New Roman"/>
              </a:rPr>
              <a:t>6) This paper has described the three main models for defining ei namely Ability, Mixed and trait. Of which we have used the mixed model that outlines the factors we have used in our study. The mixed model has five factors on which we have added one more factor to determine ei of the individual. Also contrasting to the previous two papers it was found that academic performance correlates with the levels of ei of an individual. This helps to state that ei is needed for better academic scores and can built employable students. Their future study states to help students to develop themselves for higher education which we have tried to attain.</a:t>
            </a:r>
            <a:endParaRPr sz="1700">
              <a:latin typeface="Times New Roman"/>
              <a:ea typeface="Times New Roman"/>
              <a:cs typeface="Times New Roman"/>
              <a:sym typeface="Times New Roman"/>
            </a:endParaRPr>
          </a:p>
        </p:txBody>
      </p:sp>
      <p:sp>
        <p:nvSpPr>
          <p:cNvPr id="150" name="Google Shape;150;ga57ceecb39_0_2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a57ceecb39_0_2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800">
                <a:latin typeface="Times New Roman"/>
                <a:ea typeface="Times New Roman"/>
                <a:cs typeface="Times New Roman"/>
                <a:sym typeface="Times New Roman"/>
              </a:rPr>
              <a:t>7) in seventh paper author has used neural networks for calculating the ei levels for a real time dataset. The results of implementation depicts that learning with positive emotion will  produce greater levels of ei. And increasing confidence will help develop positive emotions. But there are no remedies provided for such people to improve on how to shift towards positive emotions. </a:t>
            </a:r>
            <a:endParaRPr sz="1800">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r>
              <a:rPr lang="en-US" sz="1800"/>
              <a:t>8) Next paper focused on the clustering algorithm kmeans and a modified version of it for better results. Whole paper just focuses on the algorithms working and implementation and not on how it will help an individual or organization for their betterment.</a:t>
            </a:r>
            <a:endParaRPr sz="1800"/>
          </a:p>
        </p:txBody>
      </p:sp>
      <p:sp>
        <p:nvSpPr>
          <p:cNvPr id="159" name="Google Shape;159;ga57ceecb39_0_2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57ceecb39_0_2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ga57ceecb39_0_2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55600" algn="l" rtl="0">
              <a:lnSpc>
                <a:spcPct val="100000"/>
              </a:lnSpc>
              <a:spcBef>
                <a:spcPts val="0"/>
              </a:spcBef>
              <a:spcAft>
                <a:spcPts val="0"/>
              </a:spcAft>
              <a:buSzPts val="2000"/>
              <a:buFont typeface="Times New Roman"/>
              <a:buAutoNum type="arabicParenR"/>
            </a:pPr>
            <a:r>
              <a:rPr lang="en-US" sz="1800">
                <a:latin typeface="Times New Roman"/>
                <a:ea typeface="Times New Roman"/>
                <a:cs typeface="Times New Roman"/>
                <a:sym typeface="Times New Roman"/>
              </a:rPr>
              <a:t>Author finds high levels of ei helps to have  job satisfaction and high productivity. Both the clustering and classification methods of machine learning were implemented. But it was seen that both the classification and clustering algorithms had similar results. So the differentiating factor could not be well perceived. So my taking guidance from this research we included the classification algorithms for carrying out our study. Also in their study they found age as significant factor affecting levels of ei . Old people were found to have greater ei levels than younger ones.thus,this feature is included in our implementation.</a:t>
            </a:r>
            <a:endParaRPr sz="1800">
              <a:latin typeface="Times New Roman"/>
              <a:ea typeface="Times New Roman"/>
              <a:cs typeface="Times New Roman"/>
              <a:sym typeface="Times New Roman"/>
            </a:endParaRPr>
          </a:p>
          <a:p>
            <a:pPr marL="457200" lvl="0" indent="-342900" algn="l" rtl="0">
              <a:lnSpc>
                <a:spcPct val="100000"/>
              </a:lnSpc>
              <a:spcBef>
                <a:spcPts val="0"/>
              </a:spcBef>
              <a:spcAft>
                <a:spcPts val="0"/>
              </a:spcAft>
              <a:buSzPts val="1800"/>
              <a:buFont typeface="Times New Roman"/>
              <a:buAutoNum type="arabicParenR"/>
            </a:pPr>
            <a:r>
              <a:rPr lang="en-US" sz="1800">
                <a:latin typeface="Times New Roman"/>
                <a:ea typeface="Times New Roman"/>
                <a:cs typeface="Times New Roman"/>
                <a:sym typeface="Times New Roman"/>
              </a:rPr>
              <a:t>lastly this paper tells about the  significant relationship between personality, psychological ownership and Emotional Intelligence. They have differentiated performance of employees into task oriented and individual context. Which makes the research quite constraint also the study was confined to a very small location of tamil nadu.</a:t>
            </a:r>
            <a:endParaRPr sz="1800">
              <a:latin typeface="Times New Roman"/>
              <a:ea typeface="Times New Roman"/>
              <a:cs typeface="Times New Roman"/>
              <a:sym typeface="Times New Roman"/>
            </a:endParaRPr>
          </a:p>
          <a:p>
            <a:pPr marL="457200" lvl="0" indent="0" algn="l" rtl="0">
              <a:lnSpc>
                <a:spcPct val="100000"/>
              </a:lnSpc>
              <a:spcBef>
                <a:spcPts val="0"/>
              </a:spcBef>
              <a:spcAft>
                <a:spcPts val="0"/>
              </a:spcAft>
              <a:buSzPts val="1400"/>
              <a:buNone/>
            </a:pPr>
            <a:endParaRPr/>
          </a:p>
        </p:txBody>
      </p:sp>
      <p:sp>
        <p:nvSpPr>
          <p:cNvPr id="169" name="Google Shape;169;ga57ceecb39_0_2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9" name="Google Shape;179;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blipFill rotWithShape="1">
          <a:blip r:embed="rId2">
            <a:alphaModFix/>
          </a:blip>
          <a:tile tx="0" ty="0" sx="55000" sy="55000" flip="none" algn="tl"/>
        </a:blipFill>
        <a:effectLst/>
      </p:bgPr>
    </p:bg>
    <p:spTree>
      <p:nvGrpSpPr>
        <p:cNvPr id="1" name="Shape 17"/>
        <p:cNvGrpSpPr/>
        <p:nvPr/>
      </p:nvGrpSpPr>
      <p:grpSpPr>
        <a:xfrm>
          <a:off x="0" y="0"/>
          <a:ext cx="0" cy="0"/>
          <a:chOff x="0" y="0"/>
          <a:chExt cx="0" cy="0"/>
        </a:xfrm>
      </p:grpSpPr>
      <p:sp>
        <p:nvSpPr>
          <p:cNvPr id="18" name="Google Shape;18;p17"/>
          <p:cNvSpPr/>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9" name="Google Shape;19;p17"/>
          <p:cNvSpPr/>
          <p:nvPr/>
        </p:nvSpPr>
        <p:spPr>
          <a:xfrm>
            <a:off x="65313" y="69755"/>
            <a:ext cx="9013372" cy="6692201"/>
          </a:xfrm>
          <a:prstGeom prst="roundRect">
            <a:avLst>
              <a:gd name="adj" fmla="val 4929"/>
            </a:avLst>
          </a:prstGeom>
          <a:blipFill rotWithShape="1">
            <a:blip r:embed="rId2">
              <a:alphaModFix/>
            </a:blip>
            <a:tile tx="0" ty="0" sx="55000" sy="55000" flip="none" algn="tl"/>
          </a:blipFill>
          <a:ln w="9525"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0" name="Google Shape;20;p17"/>
          <p:cNvSpPr txBox="1">
            <a:spLocks noGrp="1"/>
          </p:cNvSpPr>
          <p:nvPr>
            <p:ph type="subTitle" idx="1"/>
          </p:nvPr>
        </p:nvSpPr>
        <p:spPr>
          <a:xfrm>
            <a:off x="1295400" y="3200400"/>
            <a:ext cx="6400800" cy="16002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580"/>
              </a:spcBef>
              <a:spcAft>
                <a:spcPts val="0"/>
              </a:spcAft>
              <a:buSzPts val="2210"/>
              <a:buNone/>
              <a:defRPr sz="2600">
                <a:solidFill>
                  <a:schemeClr val="dk2"/>
                </a:solidFill>
              </a:defRPr>
            </a:lvl1pPr>
            <a:lvl2pPr lvl="1" algn="ctr">
              <a:lnSpc>
                <a:spcPct val="100000"/>
              </a:lnSpc>
              <a:spcBef>
                <a:spcPts val="370"/>
              </a:spcBef>
              <a:spcAft>
                <a:spcPts val="0"/>
              </a:spcAft>
              <a:buSzPts val="1530"/>
              <a:buNone/>
              <a:defRPr/>
            </a:lvl2pPr>
            <a:lvl3pPr lvl="2" algn="ctr">
              <a:lnSpc>
                <a:spcPct val="100000"/>
              </a:lnSpc>
              <a:spcBef>
                <a:spcPts val="370"/>
              </a:spcBef>
              <a:spcAft>
                <a:spcPts val="0"/>
              </a:spcAft>
              <a:buSzPts val="1530"/>
              <a:buNone/>
              <a:defRPr/>
            </a:lvl3pPr>
            <a:lvl4pPr lvl="3" algn="ctr">
              <a:lnSpc>
                <a:spcPct val="100000"/>
              </a:lnSpc>
              <a:spcBef>
                <a:spcPts val="370"/>
              </a:spcBef>
              <a:spcAft>
                <a:spcPts val="0"/>
              </a:spcAft>
              <a:buSzPts val="1440"/>
              <a:buNone/>
              <a:defRPr/>
            </a:lvl4pPr>
            <a:lvl5pPr lvl="4" algn="ctr">
              <a:lnSpc>
                <a:spcPct val="100000"/>
              </a:lnSpc>
              <a:spcBef>
                <a:spcPts val="370"/>
              </a:spcBef>
              <a:spcAft>
                <a:spcPts val="0"/>
              </a:spcAft>
              <a:buSzPts val="1800"/>
              <a:buNone/>
              <a:defRPr/>
            </a:lvl5pPr>
            <a:lvl6pPr lvl="5" algn="ctr">
              <a:lnSpc>
                <a:spcPct val="100000"/>
              </a:lnSpc>
              <a:spcBef>
                <a:spcPts val="370"/>
              </a:spcBef>
              <a:spcAft>
                <a:spcPts val="0"/>
              </a:spcAft>
              <a:buSzPts val="1800"/>
              <a:buNone/>
              <a:defRPr/>
            </a:lvl6pPr>
            <a:lvl7pPr lvl="6" algn="ctr">
              <a:lnSpc>
                <a:spcPct val="100000"/>
              </a:lnSpc>
              <a:spcBef>
                <a:spcPts val="370"/>
              </a:spcBef>
              <a:spcAft>
                <a:spcPts val="0"/>
              </a:spcAft>
              <a:buSzPts val="1800"/>
              <a:buNone/>
              <a:defRPr/>
            </a:lvl7pPr>
            <a:lvl8pPr lvl="7" algn="ctr">
              <a:lnSpc>
                <a:spcPct val="100000"/>
              </a:lnSpc>
              <a:spcBef>
                <a:spcPts val="370"/>
              </a:spcBef>
              <a:spcAft>
                <a:spcPts val="0"/>
              </a:spcAft>
              <a:buSzPts val="1800"/>
              <a:buNone/>
              <a:defRPr/>
            </a:lvl8pPr>
            <a:lvl9pPr lvl="8" algn="ctr">
              <a:lnSpc>
                <a:spcPct val="100000"/>
              </a:lnSpc>
              <a:spcBef>
                <a:spcPts val="370"/>
              </a:spcBef>
              <a:spcAft>
                <a:spcPts val="0"/>
              </a:spcAft>
              <a:buSzPts val="1800"/>
              <a:buNone/>
              <a:defRPr/>
            </a:lvl9pPr>
          </a:lstStyle>
          <a:p>
            <a:endParaRPr/>
          </a:p>
        </p:txBody>
      </p:sp>
      <p:sp>
        <p:nvSpPr>
          <p:cNvPr id="21" name="Google Shape;21;p17"/>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7"/>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p>
        </p:txBody>
      </p:sp>
      <p:sp>
        <p:nvSpPr>
          <p:cNvPr id="24" name="Google Shape;24;p17"/>
          <p:cNvSpPr/>
          <p:nvPr/>
        </p:nvSpPr>
        <p:spPr>
          <a:xfrm>
            <a:off x="62931" y="1449303"/>
            <a:ext cx="9021537" cy="15273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5" name="Google Shape;25;p17"/>
          <p:cNvSpPr/>
          <p:nvPr/>
        </p:nvSpPr>
        <p:spPr>
          <a:xfrm>
            <a:off x="62931" y="1396720"/>
            <a:ext cx="9021537" cy="120580"/>
          </a:xfrm>
          <a:prstGeom prst="rect">
            <a:avLst/>
          </a:prstGeom>
          <a:solidFill>
            <a:srgbClr val="B1C0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6" name="Google Shape;26;p17"/>
          <p:cNvSpPr/>
          <p:nvPr/>
        </p:nvSpPr>
        <p:spPr>
          <a:xfrm>
            <a:off x="62931" y="2976649"/>
            <a:ext cx="9021537" cy="11053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27" name="Google Shape;27;p17"/>
          <p:cNvSpPr txBox="1">
            <a:spLocks noGrp="1"/>
          </p:cNvSpPr>
          <p:nvPr>
            <p:ph type="ctrTitle"/>
          </p:nvPr>
        </p:nvSpPr>
        <p:spPr>
          <a:xfrm>
            <a:off x="457200" y="1505930"/>
            <a:ext cx="8229600" cy="1470025"/>
          </a:xfrm>
          <a:prstGeom prst="rect">
            <a:avLst/>
          </a:prstGeom>
          <a:noFill/>
          <a:ln>
            <a:noFill/>
          </a:ln>
        </p:spPr>
        <p:txBody>
          <a:bodyPr spcFirstLastPara="1" wrap="square" lIns="91425" tIns="45700" rIns="91425" bIns="91425" anchor="ctr" anchorCtr="0">
            <a:normAutofit/>
          </a:bodyPr>
          <a:lstStyle>
            <a:lvl1pPr lvl="0" algn="ctr">
              <a:lnSpc>
                <a:spcPct val="100000"/>
              </a:lnSpc>
              <a:spcBef>
                <a:spcPts val="0"/>
              </a:spcBef>
              <a:spcAft>
                <a:spcPts val="0"/>
              </a:spcAft>
              <a:buClr>
                <a:srgbClr val="FFFFFF"/>
              </a:buClr>
              <a:buSzPts val="4000"/>
              <a:buFont typeface="Libre Franklin"/>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9"/>
        <p:cNvGrpSpPr/>
        <p:nvPr/>
      </p:nvGrpSpPr>
      <p:grpSpPr>
        <a:xfrm>
          <a:off x="0" y="0"/>
          <a:ext cx="0" cy="0"/>
          <a:chOff x="0" y="0"/>
          <a:chExt cx="0" cy="0"/>
        </a:xfrm>
      </p:grpSpPr>
      <p:sp>
        <p:nvSpPr>
          <p:cNvPr id="90" name="Google Shape;90;p26"/>
          <p:cNvSpPr txBox="1">
            <a:spLocks noGrp="1"/>
          </p:cNvSpPr>
          <p:nvPr>
            <p:ph type="title"/>
          </p:nvPr>
        </p:nvSpPr>
        <p:spPr>
          <a:xfrm>
            <a:off x="914400" y="274638"/>
            <a:ext cx="7772400" cy="1143000"/>
          </a:xfrm>
          <a:prstGeom prst="rect">
            <a:avLst/>
          </a:prstGeom>
          <a:noFill/>
          <a:ln>
            <a:noFill/>
          </a:ln>
        </p:spPr>
        <p:txBody>
          <a:bodyPr spcFirstLastPara="1" wrap="square" lIns="91425" tIns="45700" rIns="91425" bIns="91425"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6"/>
          <p:cNvSpPr txBox="1">
            <a:spLocks noGrp="1"/>
          </p:cNvSpPr>
          <p:nvPr>
            <p:ph type="body" idx="1"/>
          </p:nvPr>
        </p:nvSpPr>
        <p:spPr>
          <a:xfrm rot="5400000">
            <a:off x="2514600" y="-152400"/>
            <a:ext cx="4572000" cy="7772400"/>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580"/>
              </a:spcBef>
              <a:spcAft>
                <a:spcPts val="0"/>
              </a:spcAft>
              <a:buSzPts val="1530"/>
              <a:buChar char="⚫"/>
              <a:defRPr/>
            </a:lvl1pPr>
            <a:lvl2pPr marL="914400" lvl="1" indent="-325755" algn="l">
              <a:lnSpc>
                <a:spcPct val="100000"/>
              </a:lnSpc>
              <a:spcBef>
                <a:spcPts val="370"/>
              </a:spcBef>
              <a:spcAft>
                <a:spcPts val="0"/>
              </a:spcAft>
              <a:buSzPts val="1530"/>
              <a:buChar char="⚫"/>
              <a:defRPr/>
            </a:lvl2pPr>
            <a:lvl3pPr marL="1371600" lvl="2" indent="-325755" algn="l">
              <a:lnSpc>
                <a:spcPct val="100000"/>
              </a:lnSpc>
              <a:spcBef>
                <a:spcPts val="370"/>
              </a:spcBef>
              <a:spcAft>
                <a:spcPts val="0"/>
              </a:spcAft>
              <a:buSzPts val="1530"/>
              <a:buChar char="⚫"/>
              <a:defRPr/>
            </a:lvl3pPr>
            <a:lvl4pPr marL="1828800" lvl="3" indent="-320039" algn="l">
              <a:lnSpc>
                <a:spcPct val="100000"/>
              </a:lnSpc>
              <a:spcBef>
                <a:spcPts val="370"/>
              </a:spcBef>
              <a:spcAft>
                <a:spcPts val="0"/>
              </a:spcAft>
              <a:buSzPts val="1440"/>
              <a:buChar char="⚫"/>
              <a:defRPr/>
            </a:lvl4pPr>
            <a:lvl5pPr marL="2286000" lvl="4" indent="-342900" algn="l">
              <a:lnSpc>
                <a:spcPct val="100000"/>
              </a:lnSpc>
              <a:spcBef>
                <a:spcPts val="370"/>
              </a:spcBef>
              <a:spcAft>
                <a:spcPts val="0"/>
              </a:spcAft>
              <a:buSzPts val="1800"/>
              <a:buChar char="o"/>
              <a:defRPr/>
            </a:lvl5pPr>
            <a:lvl6pPr marL="2743200" lvl="5" indent="-342900" algn="l">
              <a:lnSpc>
                <a:spcPct val="100000"/>
              </a:lnSpc>
              <a:spcBef>
                <a:spcPts val="370"/>
              </a:spcBef>
              <a:spcAft>
                <a:spcPts val="0"/>
              </a:spcAft>
              <a:buSzPts val="1800"/>
              <a:buChar char="•"/>
              <a:defRPr/>
            </a:lvl6pPr>
            <a:lvl7pPr marL="3200400" lvl="6" indent="-342900" algn="l">
              <a:lnSpc>
                <a:spcPct val="100000"/>
              </a:lnSpc>
              <a:spcBef>
                <a:spcPts val="370"/>
              </a:spcBef>
              <a:spcAft>
                <a:spcPts val="0"/>
              </a:spcAft>
              <a:buSzPts val="1800"/>
              <a:buChar char="•"/>
              <a:defRPr/>
            </a:lvl7pPr>
            <a:lvl8pPr marL="3657600" lvl="7" indent="-342900" algn="l">
              <a:lnSpc>
                <a:spcPct val="100000"/>
              </a:lnSpc>
              <a:spcBef>
                <a:spcPts val="370"/>
              </a:spcBef>
              <a:spcAft>
                <a:spcPts val="0"/>
              </a:spcAft>
              <a:buSzPts val="1800"/>
              <a:buChar char="•"/>
              <a:defRPr/>
            </a:lvl8pPr>
            <a:lvl9pPr marL="4114800" lvl="8" indent="-342900" algn="l">
              <a:lnSpc>
                <a:spcPct val="100000"/>
              </a:lnSpc>
              <a:spcBef>
                <a:spcPts val="370"/>
              </a:spcBef>
              <a:spcAft>
                <a:spcPts val="0"/>
              </a:spcAft>
              <a:buSzPts val="1800"/>
              <a:buChar char="•"/>
              <a:defRPr/>
            </a:lvl9pPr>
          </a:lstStyle>
          <a:p>
            <a:endParaRPr/>
          </a:p>
        </p:txBody>
      </p:sp>
      <p:sp>
        <p:nvSpPr>
          <p:cNvPr id="92" name="Google Shape;92;p26"/>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6"/>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26"/>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5"/>
        <p:cNvGrpSpPr/>
        <p:nvPr/>
      </p:nvGrpSpPr>
      <p:grpSpPr>
        <a:xfrm>
          <a:off x="0" y="0"/>
          <a:ext cx="0" cy="0"/>
          <a:chOff x="0" y="0"/>
          <a:chExt cx="0" cy="0"/>
        </a:xfrm>
      </p:grpSpPr>
      <p:sp>
        <p:nvSpPr>
          <p:cNvPr id="96" name="Google Shape;96;p27"/>
          <p:cNvSpPr txBox="1">
            <a:spLocks noGrp="1"/>
          </p:cNvSpPr>
          <p:nvPr>
            <p:ph type="title"/>
          </p:nvPr>
        </p:nvSpPr>
        <p:spPr>
          <a:xfrm rot="5400000">
            <a:off x="4709477" y="2194564"/>
            <a:ext cx="5851525" cy="2011680"/>
          </a:xfrm>
          <a:prstGeom prst="rect">
            <a:avLst/>
          </a:prstGeom>
          <a:noFill/>
          <a:ln>
            <a:noFill/>
          </a:ln>
        </p:spPr>
        <p:txBody>
          <a:bodyPr spcFirstLastPara="1" wrap="square" lIns="91425" tIns="45700" rIns="91425" bIns="91425"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27"/>
          <p:cNvSpPr txBox="1">
            <a:spLocks noGrp="1"/>
          </p:cNvSpPr>
          <p:nvPr>
            <p:ph type="body" idx="1"/>
          </p:nvPr>
        </p:nvSpPr>
        <p:spPr>
          <a:xfrm rot="5400000">
            <a:off x="769937" y="419103"/>
            <a:ext cx="5851525" cy="5562600"/>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580"/>
              </a:spcBef>
              <a:spcAft>
                <a:spcPts val="0"/>
              </a:spcAft>
              <a:buSzPts val="1530"/>
              <a:buChar char="⚫"/>
              <a:defRPr/>
            </a:lvl1pPr>
            <a:lvl2pPr marL="914400" lvl="1" indent="-325755" algn="l">
              <a:lnSpc>
                <a:spcPct val="100000"/>
              </a:lnSpc>
              <a:spcBef>
                <a:spcPts val="370"/>
              </a:spcBef>
              <a:spcAft>
                <a:spcPts val="0"/>
              </a:spcAft>
              <a:buSzPts val="1530"/>
              <a:buChar char="⚫"/>
              <a:defRPr/>
            </a:lvl2pPr>
            <a:lvl3pPr marL="1371600" lvl="2" indent="-325755" algn="l">
              <a:lnSpc>
                <a:spcPct val="100000"/>
              </a:lnSpc>
              <a:spcBef>
                <a:spcPts val="370"/>
              </a:spcBef>
              <a:spcAft>
                <a:spcPts val="0"/>
              </a:spcAft>
              <a:buSzPts val="1530"/>
              <a:buChar char="⚫"/>
              <a:defRPr/>
            </a:lvl3pPr>
            <a:lvl4pPr marL="1828800" lvl="3" indent="-320039" algn="l">
              <a:lnSpc>
                <a:spcPct val="100000"/>
              </a:lnSpc>
              <a:spcBef>
                <a:spcPts val="370"/>
              </a:spcBef>
              <a:spcAft>
                <a:spcPts val="0"/>
              </a:spcAft>
              <a:buSzPts val="1440"/>
              <a:buChar char="⚫"/>
              <a:defRPr/>
            </a:lvl4pPr>
            <a:lvl5pPr marL="2286000" lvl="4" indent="-342900" algn="l">
              <a:lnSpc>
                <a:spcPct val="100000"/>
              </a:lnSpc>
              <a:spcBef>
                <a:spcPts val="370"/>
              </a:spcBef>
              <a:spcAft>
                <a:spcPts val="0"/>
              </a:spcAft>
              <a:buSzPts val="1800"/>
              <a:buChar char="o"/>
              <a:defRPr/>
            </a:lvl5pPr>
            <a:lvl6pPr marL="2743200" lvl="5" indent="-342900" algn="l">
              <a:lnSpc>
                <a:spcPct val="100000"/>
              </a:lnSpc>
              <a:spcBef>
                <a:spcPts val="370"/>
              </a:spcBef>
              <a:spcAft>
                <a:spcPts val="0"/>
              </a:spcAft>
              <a:buSzPts val="1800"/>
              <a:buChar char="•"/>
              <a:defRPr/>
            </a:lvl6pPr>
            <a:lvl7pPr marL="3200400" lvl="6" indent="-342900" algn="l">
              <a:lnSpc>
                <a:spcPct val="100000"/>
              </a:lnSpc>
              <a:spcBef>
                <a:spcPts val="370"/>
              </a:spcBef>
              <a:spcAft>
                <a:spcPts val="0"/>
              </a:spcAft>
              <a:buSzPts val="1800"/>
              <a:buChar char="•"/>
              <a:defRPr/>
            </a:lvl7pPr>
            <a:lvl8pPr marL="3657600" lvl="7" indent="-342900" algn="l">
              <a:lnSpc>
                <a:spcPct val="100000"/>
              </a:lnSpc>
              <a:spcBef>
                <a:spcPts val="370"/>
              </a:spcBef>
              <a:spcAft>
                <a:spcPts val="0"/>
              </a:spcAft>
              <a:buSzPts val="1800"/>
              <a:buChar char="•"/>
              <a:defRPr/>
            </a:lvl8pPr>
            <a:lvl9pPr marL="4114800" lvl="8" indent="-342900" algn="l">
              <a:lnSpc>
                <a:spcPct val="100000"/>
              </a:lnSpc>
              <a:spcBef>
                <a:spcPts val="370"/>
              </a:spcBef>
              <a:spcAft>
                <a:spcPts val="0"/>
              </a:spcAft>
              <a:buSzPts val="1800"/>
              <a:buChar char="•"/>
              <a:defRPr/>
            </a:lvl9pPr>
          </a:lstStyle>
          <a:p>
            <a:endParaRPr/>
          </a:p>
        </p:txBody>
      </p:sp>
      <p:sp>
        <p:nvSpPr>
          <p:cNvPr id="98" name="Google Shape;98;p27"/>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27"/>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7"/>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18"/>
          <p:cNvSpPr txBox="1">
            <a:spLocks noGrp="1"/>
          </p:cNvSpPr>
          <p:nvPr>
            <p:ph type="title"/>
          </p:nvPr>
        </p:nvSpPr>
        <p:spPr>
          <a:xfrm>
            <a:off x="914400" y="274638"/>
            <a:ext cx="7772400" cy="1143000"/>
          </a:xfrm>
          <a:prstGeom prst="rect">
            <a:avLst/>
          </a:prstGeom>
          <a:noFill/>
          <a:ln>
            <a:noFill/>
          </a:ln>
        </p:spPr>
        <p:txBody>
          <a:bodyPr spcFirstLastPara="1" wrap="square" lIns="91425" tIns="45700" rIns="91425" bIns="91425"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8"/>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p>
        </p:txBody>
      </p:sp>
      <p:sp>
        <p:nvSpPr>
          <p:cNvPr id="33" name="Google Shape;33;p18"/>
          <p:cNvSpPr txBox="1">
            <a:spLocks noGrp="1"/>
          </p:cNvSpPr>
          <p:nvPr>
            <p:ph type="body" idx="1"/>
          </p:nvPr>
        </p:nvSpPr>
        <p:spPr>
          <a:xfrm>
            <a:off x="914400" y="1447800"/>
            <a:ext cx="7772400" cy="4572000"/>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580"/>
              </a:spcBef>
              <a:spcAft>
                <a:spcPts val="0"/>
              </a:spcAft>
              <a:buSzPts val="1530"/>
              <a:buChar char="⚫"/>
              <a:defRPr/>
            </a:lvl1pPr>
            <a:lvl2pPr marL="914400" lvl="1" indent="-325755" algn="l">
              <a:lnSpc>
                <a:spcPct val="100000"/>
              </a:lnSpc>
              <a:spcBef>
                <a:spcPts val="370"/>
              </a:spcBef>
              <a:spcAft>
                <a:spcPts val="0"/>
              </a:spcAft>
              <a:buSzPts val="1530"/>
              <a:buChar char="⚫"/>
              <a:defRPr/>
            </a:lvl2pPr>
            <a:lvl3pPr marL="1371600" lvl="2" indent="-325755" algn="l">
              <a:lnSpc>
                <a:spcPct val="100000"/>
              </a:lnSpc>
              <a:spcBef>
                <a:spcPts val="370"/>
              </a:spcBef>
              <a:spcAft>
                <a:spcPts val="0"/>
              </a:spcAft>
              <a:buSzPts val="1530"/>
              <a:buChar char="⚫"/>
              <a:defRPr/>
            </a:lvl3pPr>
            <a:lvl4pPr marL="1828800" lvl="3" indent="-320039" algn="l">
              <a:lnSpc>
                <a:spcPct val="100000"/>
              </a:lnSpc>
              <a:spcBef>
                <a:spcPts val="370"/>
              </a:spcBef>
              <a:spcAft>
                <a:spcPts val="0"/>
              </a:spcAft>
              <a:buSzPts val="1440"/>
              <a:buChar char="⚫"/>
              <a:defRPr/>
            </a:lvl4pPr>
            <a:lvl5pPr marL="2286000" lvl="4" indent="-342900" algn="l">
              <a:lnSpc>
                <a:spcPct val="100000"/>
              </a:lnSpc>
              <a:spcBef>
                <a:spcPts val="370"/>
              </a:spcBef>
              <a:spcAft>
                <a:spcPts val="0"/>
              </a:spcAft>
              <a:buSzPts val="1800"/>
              <a:buChar char="o"/>
              <a:defRPr/>
            </a:lvl5pPr>
            <a:lvl6pPr marL="2743200" lvl="5" indent="-342900" algn="l">
              <a:lnSpc>
                <a:spcPct val="100000"/>
              </a:lnSpc>
              <a:spcBef>
                <a:spcPts val="370"/>
              </a:spcBef>
              <a:spcAft>
                <a:spcPts val="0"/>
              </a:spcAft>
              <a:buSzPts val="1800"/>
              <a:buChar char="•"/>
              <a:defRPr/>
            </a:lvl6pPr>
            <a:lvl7pPr marL="3200400" lvl="6" indent="-342900" algn="l">
              <a:lnSpc>
                <a:spcPct val="100000"/>
              </a:lnSpc>
              <a:spcBef>
                <a:spcPts val="370"/>
              </a:spcBef>
              <a:spcAft>
                <a:spcPts val="0"/>
              </a:spcAft>
              <a:buSzPts val="1800"/>
              <a:buChar char="•"/>
              <a:defRPr/>
            </a:lvl7pPr>
            <a:lvl8pPr marL="3657600" lvl="7" indent="-342900" algn="l">
              <a:lnSpc>
                <a:spcPct val="100000"/>
              </a:lnSpc>
              <a:spcBef>
                <a:spcPts val="370"/>
              </a:spcBef>
              <a:spcAft>
                <a:spcPts val="0"/>
              </a:spcAft>
              <a:buSzPts val="1800"/>
              <a:buChar char="•"/>
              <a:defRPr/>
            </a:lvl8pPr>
            <a:lvl9pPr marL="4114800" lvl="8" indent="-342900" algn="l">
              <a:lnSpc>
                <a:spcPct val="100000"/>
              </a:lnSpc>
              <a:spcBef>
                <a:spcPts val="370"/>
              </a:spcBef>
              <a:spcAft>
                <a:spcPts val="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blipFill rotWithShape="1">
          <a:blip r:embed="rId2">
            <a:alphaModFix/>
          </a:blip>
          <a:tile tx="0" ty="0" sx="55000" sy="55000" flip="none" algn="tl"/>
        </a:blipFill>
        <a:effectLst/>
      </p:bgPr>
    </p:bg>
    <p:spTree>
      <p:nvGrpSpPr>
        <p:cNvPr id="1" name="Shape 34"/>
        <p:cNvGrpSpPr/>
        <p:nvPr/>
      </p:nvGrpSpPr>
      <p:grpSpPr>
        <a:xfrm>
          <a:off x="0" y="0"/>
          <a:ext cx="0" cy="0"/>
          <a:chOff x="0" y="0"/>
          <a:chExt cx="0" cy="0"/>
        </a:xfrm>
      </p:grpSpPr>
      <p:sp>
        <p:nvSpPr>
          <p:cNvPr id="35" name="Google Shape;35;p19"/>
          <p:cNvSpPr/>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36" name="Google Shape;36;p19"/>
          <p:cNvSpPr/>
          <p:nvPr/>
        </p:nvSpPr>
        <p:spPr>
          <a:xfrm>
            <a:off x="65313" y="69755"/>
            <a:ext cx="9013372" cy="6692201"/>
          </a:xfrm>
          <a:prstGeom prst="roundRect">
            <a:avLst>
              <a:gd name="adj" fmla="val 4929"/>
            </a:avLst>
          </a:prstGeom>
          <a:blipFill rotWithShape="1">
            <a:blip r:embed="rId2">
              <a:alphaModFix/>
            </a:blip>
            <a:tile tx="0" ty="0" sx="55000" sy="55000" flip="none" algn="tl"/>
          </a:blipFill>
          <a:ln w="9525"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37" name="Google Shape;37;p19"/>
          <p:cNvSpPr txBox="1">
            <a:spLocks noGrp="1"/>
          </p:cNvSpPr>
          <p:nvPr>
            <p:ph type="title"/>
          </p:nvPr>
        </p:nvSpPr>
        <p:spPr>
          <a:xfrm>
            <a:off x="722313" y="952500"/>
            <a:ext cx="7772400" cy="1362075"/>
          </a:xfrm>
          <a:prstGeom prst="rect">
            <a:avLst/>
          </a:prstGeom>
          <a:noFill/>
          <a:ln>
            <a:noFill/>
          </a:ln>
        </p:spPr>
        <p:txBody>
          <a:bodyPr spcFirstLastPara="1" wrap="square" lIns="91425" tIns="45700" rIns="91425" bIns="91425" anchor="b" anchorCtr="0">
            <a:normAutofit/>
          </a:bodyPr>
          <a:lstStyle>
            <a:lvl1pPr lvl="0" algn="l">
              <a:lnSpc>
                <a:spcPct val="100000"/>
              </a:lnSpc>
              <a:spcBef>
                <a:spcPts val="0"/>
              </a:spcBef>
              <a:spcAft>
                <a:spcPts val="0"/>
              </a:spcAft>
              <a:buClr>
                <a:schemeClr val="dk2"/>
              </a:buClr>
              <a:buSzPts val="4000"/>
              <a:buFont typeface="Libre Franklin"/>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body" idx="1"/>
          </p:nvPr>
        </p:nvSpPr>
        <p:spPr>
          <a:xfrm>
            <a:off x="722313" y="2547938"/>
            <a:ext cx="7772400" cy="13382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580"/>
              </a:spcBef>
              <a:spcAft>
                <a:spcPts val="0"/>
              </a:spcAft>
              <a:buSzPts val="2040"/>
              <a:buNone/>
              <a:defRPr sz="2400">
                <a:solidFill>
                  <a:srgbClr val="888888"/>
                </a:solidFill>
              </a:defRPr>
            </a:lvl1pPr>
            <a:lvl2pPr marL="914400" lvl="1" indent="-228600" algn="l">
              <a:lnSpc>
                <a:spcPct val="100000"/>
              </a:lnSpc>
              <a:spcBef>
                <a:spcPts val="370"/>
              </a:spcBef>
              <a:spcAft>
                <a:spcPts val="0"/>
              </a:spcAft>
              <a:buSzPts val="1530"/>
              <a:buNone/>
              <a:defRPr sz="1800">
                <a:solidFill>
                  <a:srgbClr val="888888"/>
                </a:solidFill>
              </a:defRPr>
            </a:lvl2pPr>
            <a:lvl3pPr marL="1371600" lvl="2" indent="-228600" algn="l">
              <a:lnSpc>
                <a:spcPct val="100000"/>
              </a:lnSpc>
              <a:spcBef>
                <a:spcPts val="370"/>
              </a:spcBef>
              <a:spcAft>
                <a:spcPts val="0"/>
              </a:spcAft>
              <a:buSzPts val="1360"/>
              <a:buNone/>
              <a:defRPr sz="1600">
                <a:solidFill>
                  <a:srgbClr val="888888"/>
                </a:solidFill>
              </a:defRPr>
            </a:lvl3pPr>
            <a:lvl4pPr marL="1828800" lvl="3" indent="-228600" algn="l">
              <a:lnSpc>
                <a:spcPct val="100000"/>
              </a:lnSpc>
              <a:spcBef>
                <a:spcPts val="370"/>
              </a:spcBef>
              <a:spcAft>
                <a:spcPts val="0"/>
              </a:spcAft>
              <a:buSzPts val="1120"/>
              <a:buNone/>
              <a:defRPr sz="1400">
                <a:solidFill>
                  <a:srgbClr val="888888"/>
                </a:solidFill>
              </a:defRPr>
            </a:lvl4pPr>
            <a:lvl5pPr marL="2286000" lvl="4" indent="-228600" algn="l">
              <a:lnSpc>
                <a:spcPct val="100000"/>
              </a:lnSpc>
              <a:spcBef>
                <a:spcPts val="370"/>
              </a:spcBef>
              <a:spcAft>
                <a:spcPts val="0"/>
              </a:spcAft>
              <a:buSzPts val="1400"/>
              <a:buFont typeface="Libre Baskerville"/>
              <a:buNone/>
              <a:defRPr sz="1400">
                <a:solidFill>
                  <a:srgbClr val="888888"/>
                </a:solidFill>
              </a:defRPr>
            </a:lvl5pPr>
            <a:lvl6pPr marL="2743200" lvl="5" indent="-342900" algn="l">
              <a:lnSpc>
                <a:spcPct val="100000"/>
              </a:lnSpc>
              <a:spcBef>
                <a:spcPts val="370"/>
              </a:spcBef>
              <a:spcAft>
                <a:spcPts val="0"/>
              </a:spcAft>
              <a:buSzPts val="1800"/>
              <a:buChar char="•"/>
              <a:defRPr/>
            </a:lvl6pPr>
            <a:lvl7pPr marL="3200400" lvl="6" indent="-342900" algn="l">
              <a:lnSpc>
                <a:spcPct val="100000"/>
              </a:lnSpc>
              <a:spcBef>
                <a:spcPts val="370"/>
              </a:spcBef>
              <a:spcAft>
                <a:spcPts val="0"/>
              </a:spcAft>
              <a:buSzPts val="1800"/>
              <a:buChar char="•"/>
              <a:defRPr/>
            </a:lvl7pPr>
            <a:lvl8pPr marL="3657600" lvl="7" indent="-342900" algn="l">
              <a:lnSpc>
                <a:spcPct val="100000"/>
              </a:lnSpc>
              <a:spcBef>
                <a:spcPts val="370"/>
              </a:spcBef>
              <a:spcAft>
                <a:spcPts val="0"/>
              </a:spcAft>
              <a:buSzPts val="1800"/>
              <a:buChar char="•"/>
              <a:defRPr/>
            </a:lvl8pPr>
            <a:lvl9pPr marL="4114800" lvl="8" indent="-342900" algn="l">
              <a:lnSpc>
                <a:spcPct val="100000"/>
              </a:lnSpc>
              <a:spcBef>
                <a:spcPts val="370"/>
              </a:spcBef>
              <a:spcAft>
                <a:spcPts val="0"/>
              </a:spcAft>
              <a:buSzPts val="1800"/>
              <a:buChar char="•"/>
              <a:defRPr/>
            </a:lvl9pPr>
          </a:lstStyle>
          <a:p>
            <a:endParaRPr/>
          </a:p>
        </p:txBody>
      </p:sp>
      <p:sp>
        <p:nvSpPr>
          <p:cNvPr id="39" name="Google Shape;39;p19"/>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9"/>
          <p:cNvSpPr txBox="1">
            <a:spLocks noGrp="1"/>
          </p:cNvSpPr>
          <p:nvPr>
            <p:ph type="ftr" idx="11"/>
          </p:nvPr>
        </p:nvSpPr>
        <p:spPr>
          <a:xfrm>
            <a:off x="800100" y="6172200"/>
            <a:ext cx="40005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9"/>
          <p:cNvSpPr/>
          <p:nvPr/>
        </p:nvSpPr>
        <p:spPr>
          <a:xfrm rot="10800000" flipH="1">
            <a:off x="69412" y="2376830"/>
            <a:ext cx="9013515" cy="914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42" name="Google Shape;42;p19"/>
          <p:cNvSpPr/>
          <p:nvPr/>
        </p:nvSpPr>
        <p:spPr>
          <a:xfrm>
            <a:off x="69146" y="2341475"/>
            <a:ext cx="9013781" cy="45719"/>
          </a:xfrm>
          <a:prstGeom prst="rect">
            <a:avLst/>
          </a:prstGeom>
          <a:solidFill>
            <a:srgbClr val="B1C0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43" name="Google Shape;43;p19"/>
          <p:cNvSpPr/>
          <p:nvPr/>
        </p:nvSpPr>
        <p:spPr>
          <a:xfrm>
            <a:off x="68306" y="2468880"/>
            <a:ext cx="9014621" cy="4572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44" name="Google Shape;44;p19"/>
          <p:cNvSpPr>
            <a:spLocks noGrp="1"/>
          </p:cNvSpPr>
          <p:nvPr>
            <p:ph type="sldNum" idx="12"/>
          </p:nvPr>
        </p:nvSpPr>
        <p:spPr>
          <a:xfrm>
            <a:off x="146304" y="6208776"/>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914400" y="274638"/>
            <a:ext cx="7772400" cy="1143000"/>
          </a:xfrm>
          <a:prstGeom prst="rect">
            <a:avLst/>
          </a:prstGeom>
          <a:noFill/>
          <a:ln>
            <a:noFill/>
          </a:ln>
        </p:spPr>
        <p:txBody>
          <a:bodyPr spcFirstLastPara="1" wrap="square" lIns="91425" tIns="45700" rIns="91425" bIns="91425"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0"/>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0"/>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p>
        </p:txBody>
      </p:sp>
      <p:sp>
        <p:nvSpPr>
          <p:cNvPr id="50" name="Google Shape;50;p20"/>
          <p:cNvSpPr txBox="1">
            <a:spLocks noGrp="1"/>
          </p:cNvSpPr>
          <p:nvPr>
            <p:ph type="body" idx="1"/>
          </p:nvPr>
        </p:nvSpPr>
        <p:spPr>
          <a:xfrm>
            <a:off x="914400" y="1447800"/>
            <a:ext cx="3749040" cy="4572000"/>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580"/>
              </a:spcBef>
              <a:spcAft>
                <a:spcPts val="0"/>
              </a:spcAft>
              <a:buSzPts val="1530"/>
              <a:buChar char="⚫"/>
              <a:defRPr/>
            </a:lvl1pPr>
            <a:lvl2pPr marL="914400" lvl="1" indent="-325755" algn="l">
              <a:lnSpc>
                <a:spcPct val="100000"/>
              </a:lnSpc>
              <a:spcBef>
                <a:spcPts val="370"/>
              </a:spcBef>
              <a:spcAft>
                <a:spcPts val="0"/>
              </a:spcAft>
              <a:buSzPts val="1530"/>
              <a:buChar char="⚫"/>
              <a:defRPr/>
            </a:lvl2pPr>
            <a:lvl3pPr marL="1371600" lvl="2" indent="-325755" algn="l">
              <a:lnSpc>
                <a:spcPct val="100000"/>
              </a:lnSpc>
              <a:spcBef>
                <a:spcPts val="370"/>
              </a:spcBef>
              <a:spcAft>
                <a:spcPts val="0"/>
              </a:spcAft>
              <a:buSzPts val="1530"/>
              <a:buChar char="⚫"/>
              <a:defRPr/>
            </a:lvl3pPr>
            <a:lvl4pPr marL="1828800" lvl="3" indent="-320039" algn="l">
              <a:lnSpc>
                <a:spcPct val="100000"/>
              </a:lnSpc>
              <a:spcBef>
                <a:spcPts val="370"/>
              </a:spcBef>
              <a:spcAft>
                <a:spcPts val="0"/>
              </a:spcAft>
              <a:buSzPts val="1440"/>
              <a:buChar char="⚫"/>
              <a:defRPr/>
            </a:lvl4pPr>
            <a:lvl5pPr marL="2286000" lvl="4" indent="-342900" algn="l">
              <a:lnSpc>
                <a:spcPct val="100000"/>
              </a:lnSpc>
              <a:spcBef>
                <a:spcPts val="370"/>
              </a:spcBef>
              <a:spcAft>
                <a:spcPts val="0"/>
              </a:spcAft>
              <a:buSzPts val="1800"/>
              <a:buChar char="o"/>
              <a:defRPr/>
            </a:lvl5pPr>
            <a:lvl6pPr marL="2743200" lvl="5" indent="-342900" algn="l">
              <a:lnSpc>
                <a:spcPct val="100000"/>
              </a:lnSpc>
              <a:spcBef>
                <a:spcPts val="370"/>
              </a:spcBef>
              <a:spcAft>
                <a:spcPts val="0"/>
              </a:spcAft>
              <a:buSzPts val="1800"/>
              <a:buChar char="•"/>
              <a:defRPr/>
            </a:lvl6pPr>
            <a:lvl7pPr marL="3200400" lvl="6" indent="-342900" algn="l">
              <a:lnSpc>
                <a:spcPct val="100000"/>
              </a:lnSpc>
              <a:spcBef>
                <a:spcPts val="370"/>
              </a:spcBef>
              <a:spcAft>
                <a:spcPts val="0"/>
              </a:spcAft>
              <a:buSzPts val="1800"/>
              <a:buChar char="•"/>
              <a:defRPr/>
            </a:lvl7pPr>
            <a:lvl8pPr marL="3657600" lvl="7" indent="-342900" algn="l">
              <a:lnSpc>
                <a:spcPct val="100000"/>
              </a:lnSpc>
              <a:spcBef>
                <a:spcPts val="370"/>
              </a:spcBef>
              <a:spcAft>
                <a:spcPts val="0"/>
              </a:spcAft>
              <a:buSzPts val="1800"/>
              <a:buChar char="•"/>
              <a:defRPr/>
            </a:lvl8pPr>
            <a:lvl9pPr marL="4114800" lvl="8" indent="-342900" algn="l">
              <a:lnSpc>
                <a:spcPct val="100000"/>
              </a:lnSpc>
              <a:spcBef>
                <a:spcPts val="370"/>
              </a:spcBef>
              <a:spcAft>
                <a:spcPts val="0"/>
              </a:spcAft>
              <a:buSzPts val="1800"/>
              <a:buChar char="•"/>
              <a:defRPr/>
            </a:lvl9pPr>
          </a:lstStyle>
          <a:p>
            <a:endParaRPr/>
          </a:p>
        </p:txBody>
      </p:sp>
      <p:sp>
        <p:nvSpPr>
          <p:cNvPr id="51" name="Google Shape;51;p20"/>
          <p:cNvSpPr txBox="1">
            <a:spLocks noGrp="1"/>
          </p:cNvSpPr>
          <p:nvPr>
            <p:ph type="body" idx="2"/>
          </p:nvPr>
        </p:nvSpPr>
        <p:spPr>
          <a:xfrm>
            <a:off x="4933950" y="1447800"/>
            <a:ext cx="3749040" cy="4572000"/>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580"/>
              </a:spcBef>
              <a:spcAft>
                <a:spcPts val="0"/>
              </a:spcAft>
              <a:buSzPts val="1530"/>
              <a:buChar char="⚫"/>
              <a:defRPr/>
            </a:lvl1pPr>
            <a:lvl2pPr marL="914400" lvl="1" indent="-325755" algn="l">
              <a:lnSpc>
                <a:spcPct val="100000"/>
              </a:lnSpc>
              <a:spcBef>
                <a:spcPts val="370"/>
              </a:spcBef>
              <a:spcAft>
                <a:spcPts val="0"/>
              </a:spcAft>
              <a:buSzPts val="1530"/>
              <a:buChar char="⚫"/>
              <a:defRPr/>
            </a:lvl2pPr>
            <a:lvl3pPr marL="1371600" lvl="2" indent="-325755" algn="l">
              <a:lnSpc>
                <a:spcPct val="100000"/>
              </a:lnSpc>
              <a:spcBef>
                <a:spcPts val="370"/>
              </a:spcBef>
              <a:spcAft>
                <a:spcPts val="0"/>
              </a:spcAft>
              <a:buSzPts val="1530"/>
              <a:buChar char="⚫"/>
              <a:defRPr/>
            </a:lvl3pPr>
            <a:lvl4pPr marL="1828800" lvl="3" indent="-320039" algn="l">
              <a:lnSpc>
                <a:spcPct val="100000"/>
              </a:lnSpc>
              <a:spcBef>
                <a:spcPts val="370"/>
              </a:spcBef>
              <a:spcAft>
                <a:spcPts val="0"/>
              </a:spcAft>
              <a:buSzPts val="1440"/>
              <a:buChar char="⚫"/>
              <a:defRPr/>
            </a:lvl4pPr>
            <a:lvl5pPr marL="2286000" lvl="4" indent="-342900" algn="l">
              <a:lnSpc>
                <a:spcPct val="100000"/>
              </a:lnSpc>
              <a:spcBef>
                <a:spcPts val="370"/>
              </a:spcBef>
              <a:spcAft>
                <a:spcPts val="0"/>
              </a:spcAft>
              <a:buSzPts val="1800"/>
              <a:buChar char="o"/>
              <a:defRPr/>
            </a:lvl5pPr>
            <a:lvl6pPr marL="2743200" lvl="5" indent="-342900" algn="l">
              <a:lnSpc>
                <a:spcPct val="100000"/>
              </a:lnSpc>
              <a:spcBef>
                <a:spcPts val="370"/>
              </a:spcBef>
              <a:spcAft>
                <a:spcPts val="0"/>
              </a:spcAft>
              <a:buSzPts val="1800"/>
              <a:buChar char="•"/>
              <a:defRPr/>
            </a:lvl6pPr>
            <a:lvl7pPr marL="3200400" lvl="6" indent="-342900" algn="l">
              <a:lnSpc>
                <a:spcPct val="100000"/>
              </a:lnSpc>
              <a:spcBef>
                <a:spcPts val="370"/>
              </a:spcBef>
              <a:spcAft>
                <a:spcPts val="0"/>
              </a:spcAft>
              <a:buSzPts val="1800"/>
              <a:buChar char="•"/>
              <a:defRPr/>
            </a:lvl7pPr>
            <a:lvl8pPr marL="3657600" lvl="7" indent="-342900" algn="l">
              <a:lnSpc>
                <a:spcPct val="100000"/>
              </a:lnSpc>
              <a:spcBef>
                <a:spcPts val="370"/>
              </a:spcBef>
              <a:spcAft>
                <a:spcPts val="0"/>
              </a:spcAft>
              <a:buSzPts val="1800"/>
              <a:buChar char="•"/>
              <a:defRPr/>
            </a:lvl8pPr>
            <a:lvl9pPr marL="4114800" lvl="8" indent="-342900" algn="l">
              <a:lnSpc>
                <a:spcPct val="100000"/>
              </a:lnSpc>
              <a:spcBef>
                <a:spcPts val="370"/>
              </a:spcBef>
              <a:spcAft>
                <a:spcPts val="0"/>
              </a:spcAft>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21"/>
          <p:cNvSpPr txBox="1">
            <a:spLocks noGrp="1"/>
          </p:cNvSpPr>
          <p:nvPr>
            <p:ph type="title"/>
          </p:nvPr>
        </p:nvSpPr>
        <p:spPr>
          <a:xfrm>
            <a:off x="914400" y="273050"/>
            <a:ext cx="7772400" cy="1143000"/>
          </a:xfrm>
          <a:prstGeom prst="rect">
            <a:avLst/>
          </a:prstGeom>
          <a:noFill/>
          <a:ln>
            <a:noFill/>
          </a:ln>
        </p:spPr>
        <p:txBody>
          <a:bodyPr spcFirstLastPara="1" wrap="square" lIns="91425" tIns="45700" rIns="91425" bIns="91425" anchor="b" anchorCtr="0">
            <a:normAutofit/>
          </a:bodyPr>
          <a:lstStyle>
            <a:lvl1pPr lvl="0" algn="l">
              <a:lnSpc>
                <a:spcPct val="100000"/>
              </a:lnSpc>
              <a:spcBef>
                <a:spcPts val="0"/>
              </a:spcBef>
              <a:spcAft>
                <a:spcPts val="0"/>
              </a:spcAft>
              <a:buClr>
                <a:schemeClr val="dk2"/>
              </a:buClr>
              <a:buSzPts val="4000"/>
              <a:buFont typeface="Libre Franklin"/>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1"/>
          <p:cNvSpPr txBox="1">
            <a:spLocks noGrp="1"/>
          </p:cNvSpPr>
          <p:nvPr>
            <p:ph type="body" idx="1"/>
          </p:nvPr>
        </p:nvSpPr>
        <p:spPr>
          <a:xfrm>
            <a:off x="914400" y="1447800"/>
            <a:ext cx="3733800" cy="762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580"/>
              </a:spcBef>
              <a:spcAft>
                <a:spcPts val="0"/>
              </a:spcAft>
              <a:buSzPts val="2040"/>
              <a:buNone/>
              <a:defRPr sz="2400" b="1">
                <a:solidFill>
                  <a:schemeClr val="accent1"/>
                </a:solidFill>
                <a:latin typeface="Libre Franklin"/>
                <a:ea typeface="Libre Franklin"/>
                <a:cs typeface="Libre Franklin"/>
                <a:sym typeface="Libre Franklin"/>
              </a:defRPr>
            </a:lvl1pPr>
            <a:lvl2pPr marL="914400" lvl="1" indent="-228600" algn="l">
              <a:lnSpc>
                <a:spcPct val="100000"/>
              </a:lnSpc>
              <a:spcBef>
                <a:spcPts val="370"/>
              </a:spcBef>
              <a:spcAft>
                <a:spcPts val="0"/>
              </a:spcAft>
              <a:buSzPts val="1700"/>
              <a:buNone/>
              <a:defRPr sz="2000" b="1"/>
            </a:lvl2pPr>
            <a:lvl3pPr marL="1371600" lvl="2" indent="-228600" algn="l">
              <a:lnSpc>
                <a:spcPct val="100000"/>
              </a:lnSpc>
              <a:spcBef>
                <a:spcPts val="370"/>
              </a:spcBef>
              <a:spcAft>
                <a:spcPts val="0"/>
              </a:spcAft>
              <a:buSzPts val="1530"/>
              <a:buNone/>
              <a:defRPr sz="1800" b="1"/>
            </a:lvl3pPr>
            <a:lvl4pPr marL="1828800" lvl="3" indent="-228600" algn="l">
              <a:lnSpc>
                <a:spcPct val="100000"/>
              </a:lnSpc>
              <a:spcBef>
                <a:spcPts val="370"/>
              </a:spcBef>
              <a:spcAft>
                <a:spcPts val="0"/>
              </a:spcAft>
              <a:buSzPts val="1280"/>
              <a:buNone/>
              <a:defRPr sz="1600" b="1"/>
            </a:lvl4pPr>
            <a:lvl5pPr marL="2286000" lvl="4" indent="-228600" algn="l">
              <a:lnSpc>
                <a:spcPct val="100000"/>
              </a:lnSpc>
              <a:spcBef>
                <a:spcPts val="370"/>
              </a:spcBef>
              <a:spcAft>
                <a:spcPts val="0"/>
              </a:spcAft>
              <a:buSzPts val="1600"/>
              <a:buFont typeface="Libre Baskerville"/>
              <a:buNone/>
              <a:defRPr sz="1600" b="1"/>
            </a:lvl5pPr>
            <a:lvl6pPr marL="2743200" lvl="5" indent="-342900" algn="l">
              <a:lnSpc>
                <a:spcPct val="100000"/>
              </a:lnSpc>
              <a:spcBef>
                <a:spcPts val="370"/>
              </a:spcBef>
              <a:spcAft>
                <a:spcPts val="0"/>
              </a:spcAft>
              <a:buSzPts val="1800"/>
              <a:buChar char="•"/>
              <a:defRPr/>
            </a:lvl6pPr>
            <a:lvl7pPr marL="3200400" lvl="6" indent="-342900" algn="l">
              <a:lnSpc>
                <a:spcPct val="100000"/>
              </a:lnSpc>
              <a:spcBef>
                <a:spcPts val="370"/>
              </a:spcBef>
              <a:spcAft>
                <a:spcPts val="0"/>
              </a:spcAft>
              <a:buSzPts val="1800"/>
              <a:buChar char="•"/>
              <a:defRPr/>
            </a:lvl7pPr>
            <a:lvl8pPr marL="3657600" lvl="7" indent="-342900" algn="l">
              <a:lnSpc>
                <a:spcPct val="100000"/>
              </a:lnSpc>
              <a:spcBef>
                <a:spcPts val="370"/>
              </a:spcBef>
              <a:spcAft>
                <a:spcPts val="0"/>
              </a:spcAft>
              <a:buSzPts val="1800"/>
              <a:buChar char="•"/>
              <a:defRPr/>
            </a:lvl8pPr>
            <a:lvl9pPr marL="4114800" lvl="8" indent="-342900" algn="l">
              <a:lnSpc>
                <a:spcPct val="100000"/>
              </a:lnSpc>
              <a:spcBef>
                <a:spcPts val="370"/>
              </a:spcBef>
              <a:spcAft>
                <a:spcPts val="0"/>
              </a:spcAft>
              <a:buSzPts val="1800"/>
              <a:buChar char="•"/>
              <a:defRPr/>
            </a:lvl9pPr>
          </a:lstStyle>
          <a:p>
            <a:endParaRPr/>
          </a:p>
        </p:txBody>
      </p:sp>
      <p:sp>
        <p:nvSpPr>
          <p:cNvPr id="55" name="Google Shape;55;p21"/>
          <p:cNvSpPr txBox="1">
            <a:spLocks noGrp="1"/>
          </p:cNvSpPr>
          <p:nvPr>
            <p:ph type="body" idx="2"/>
          </p:nvPr>
        </p:nvSpPr>
        <p:spPr>
          <a:xfrm>
            <a:off x="4953000" y="1447800"/>
            <a:ext cx="3733800" cy="762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580"/>
              </a:spcBef>
              <a:spcAft>
                <a:spcPts val="0"/>
              </a:spcAft>
              <a:buSzPts val="2040"/>
              <a:buNone/>
              <a:defRPr sz="2400" b="1">
                <a:solidFill>
                  <a:schemeClr val="accent1"/>
                </a:solidFill>
                <a:latin typeface="Libre Franklin"/>
                <a:ea typeface="Libre Franklin"/>
                <a:cs typeface="Libre Franklin"/>
                <a:sym typeface="Libre Franklin"/>
              </a:defRPr>
            </a:lvl1pPr>
            <a:lvl2pPr marL="914400" lvl="1" indent="-228600" algn="l">
              <a:lnSpc>
                <a:spcPct val="100000"/>
              </a:lnSpc>
              <a:spcBef>
                <a:spcPts val="370"/>
              </a:spcBef>
              <a:spcAft>
                <a:spcPts val="0"/>
              </a:spcAft>
              <a:buSzPts val="1700"/>
              <a:buNone/>
              <a:defRPr sz="2000" b="1"/>
            </a:lvl2pPr>
            <a:lvl3pPr marL="1371600" lvl="2" indent="-228600" algn="l">
              <a:lnSpc>
                <a:spcPct val="100000"/>
              </a:lnSpc>
              <a:spcBef>
                <a:spcPts val="370"/>
              </a:spcBef>
              <a:spcAft>
                <a:spcPts val="0"/>
              </a:spcAft>
              <a:buSzPts val="1530"/>
              <a:buNone/>
              <a:defRPr sz="1800" b="1"/>
            </a:lvl3pPr>
            <a:lvl4pPr marL="1828800" lvl="3" indent="-228600" algn="l">
              <a:lnSpc>
                <a:spcPct val="100000"/>
              </a:lnSpc>
              <a:spcBef>
                <a:spcPts val="370"/>
              </a:spcBef>
              <a:spcAft>
                <a:spcPts val="0"/>
              </a:spcAft>
              <a:buSzPts val="1280"/>
              <a:buNone/>
              <a:defRPr sz="1600" b="1"/>
            </a:lvl4pPr>
            <a:lvl5pPr marL="2286000" lvl="4" indent="-228600" algn="l">
              <a:lnSpc>
                <a:spcPct val="100000"/>
              </a:lnSpc>
              <a:spcBef>
                <a:spcPts val="370"/>
              </a:spcBef>
              <a:spcAft>
                <a:spcPts val="0"/>
              </a:spcAft>
              <a:buSzPts val="1600"/>
              <a:buFont typeface="Libre Baskerville"/>
              <a:buNone/>
              <a:defRPr sz="1600" b="1"/>
            </a:lvl5pPr>
            <a:lvl6pPr marL="2743200" lvl="5" indent="-342900" algn="l">
              <a:lnSpc>
                <a:spcPct val="100000"/>
              </a:lnSpc>
              <a:spcBef>
                <a:spcPts val="370"/>
              </a:spcBef>
              <a:spcAft>
                <a:spcPts val="0"/>
              </a:spcAft>
              <a:buSzPts val="1800"/>
              <a:buChar char="•"/>
              <a:defRPr/>
            </a:lvl6pPr>
            <a:lvl7pPr marL="3200400" lvl="6" indent="-342900" algn="l">
              <a:lnSpc>
                <a:spcPct val="100000"/>
              </a:lnSpc>
              <a:spcBef>
                <a:spcPts val="370"/>
              </a:spcBef>
              <a:spcAft>
                <a:spcPts val="0"/>
              </a:spcAft>
              <a:buSzPts val="1800"/>
              <a:buChar char="•"/>
              <a:defRPr/>
            </a:lvl7pPr>
            <a:lvl8pPr marL="3657600" lvl="7" indent="-342900" algn="l">
              <a:lnSpc>
                <a:spcPct val="100000"/>
              </a:lnSpc>
              <a:spcBef>
                <a:spcPts val="370"/>
              </a:spcBef>
              <a:spcAft>
                <a:spcPts val="0"/>
              </a:spcAft>
              <a:buSzPts val="1800"/>
              <a:buChar char="•"/>
              <a:defRPr/>
            </a:lvl8pPr>
            <a:lvl9pPr marL="4114800" lvl="8" indent="-342900" algn="l">
              <a:lnSpc>
                <a:spcPct val="100000"/>
              </a:lnSpc>
              <a:spcBef>
                <a:spcPts val="370"/>
              </a:spcBef>
              <a:spcAft>
                <a:spcPts val="0"/>
              </a:spcAft>
              <a:buSzPts val="1800"/>
              <a:buChar char="•"/>
              <a:defRPr/>
            </a:lvl9pPr>
          </a:lstStyle>
          <a:p>
            <a:endParaRPr/>
          </a:p>
        </p:txBody>
      </p:sp>
      <p:sp>
        <p:nvSpPr>
          <p:cNvPr id="56" name="Google Shape;56;p21"/>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1"/>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1"/>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p>
        </p:txBody>
      </p:sp>
      <p:sp>
        <p:nvSpPr>
          <p:cNvPr id="59" name="Google Shape;59;p21"/>
          <p:cNvSpPr txBox="1">
            <a:spLocks noGrp="1"/>
          </p:cNvSpPr>
          <p:nvPr>
            <p:ph type="body" idx="3"/>
          </p:nvPr>
        </p:nvSpPr>
        <p:spPr>
          <a:xfrm>
            <a:off x="914400" y="2247900"/>
            <a:ext cx="3733800" cy="3886200"/>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580"/>
              </a:spcBef>
              <a:spcAft>
                <a:spcPts val="0"/>
              </a:spcAft>
              <a:buSzPts val="1530"/>
              <a:buChar char="⚫"/>
              <a:defRPr/>
            </a:lvl1pPr>
            <a:lvl2pPr marL="914400" lvl="1" indent="-325755" algn="l">
              <a:lnSpc>
                <a:spcPct val="100000"/>
              </a:lnSpc>
              <a:spcBef>
                <a:spcPts val="370"/>
              </a:spcBef>
              <a:spcAft>
                <a:spcPts val="0"/>
              </a:spcAft>
              <a:buSzPts val="1530"/>
              <a:buChar char="⚫"/>
              <a:defRPr/>
            </a:lvl2pPr>
            <a:lvl3pPr marL="1371600" lvl="2" indent="-325755" algn="l">
              <a:lnSpc>
                <a:spcPct val="100000"/>
              </a:lnSpc>
              <a:spcBef>
                <a:spcPts val="370"/>
              </a:spcBef>
              <a:spcAft>
                <a:spcPts val="0"/>
              </a:spcAft>
              <a:buSzPts val="1530"/>
              <a:buChar char="⚫"/>
              <a:defRPr/>
            </a:lvl3pPr>
            <a:lvl4pPr marL="1828800" lvl="3" indent="-320039" algn="l">
              <a:lnSpc>
                <a:spcPct val="100000"/>
              </a:lnSpc>
              <a:spcBef>
                <a:spcPts val="370"/>
              </a:spcBef>
              <a:spcAft>
                <a:spcPts val="0"/>
              </a:spcAft>
              <a:buSzPts val="1440"/>
              <a:buChar char="⚫"/>
              <a:defRPr/>
            </a:lvl4pPr>
            <a:lvl5pPr marL="2286000" lvl="4" indent="-342900" algn="l">
              <a:lnSpc>
                <a:spcPct val="100000"/>
              </a:lnSpc>
              <a:spcBef>
                <a:spcPts val="370"/>
              </a:spcBef>
              <a:spcAft>
                <a:spcPts val="0"/>
              </a:spcAft>
              <a:buSzPts val="1800"/>
              <a:buChar char="o"/>
              <a:defRPr/>
            </a:lvl5pPr>
            <a:lvl6pPr marL="2743200" lvl="5" indent="-342900" algn="l">
              <a:lnSpc>
                <a:spcPct val="100000"/>
              </a:lnSpc>
              <a:spcBef>
                <a:spcPts val="370"/>
              </a:spcBef>
              <a:spcAft>
                <a:spcPts val="0"/>
              </a:spcAft>
              <a:buSzPts val="1800"/>
              <a:buChar char="•"/>
              <a:defRPr/>
            </a:lvl6pPr>
            <a:lvl7pPr marL="3200400" lvl="6" indent="-342900" algn="l">
              <a:lnSpc>
                <a:spcPct val="100000"/>
              </a:lnSpc>
              <a:spcBef>
                <a:spcPts val="370"/>
              </a:spcBef>
              <a:spcAft>
                <a:spcPts val="0"/>
              </a:spcAft>
              <a:buSzPts val="1800"/>
              <a:buChar char="•"/>
              <a:defRPr/>
            </a:lvl7pPr>
            <a:lvl8pPr marL="3657600" lvl="7" indent="-342900" algn="l">
              <a:lnSpc>
                <a:spcPct val="100000"/>
              </a:lnSpc>
              <a:spcBef>
                <a:spcPts val="370"/>
              </a:spcBef>
              <a:spcAft>
                <a:spcPts val="0"/>
              </a:spcAft>
              <a:buSzPts val="1800"/>
              <a:buChar char="•"/>
              <a:defRPr/>
            </a:lvl8pPr>
            <a:lvl9pPr marL="4114800" lvl="8" indent="-342900" algn="l">
              <a:lnSpc>
                <a:spcPct val="100000"/>
              </a:lnSpc>
              <a:spcBef>
                <a:spcPts val="370"/>
              </a:spcBef>
              <a:spcAft>
                <a:spcPts val="0"/>
              </a:spcAft>
              <a:buSzPts val="1800"/>
              <a:buChar char="•"/>
              <a:defRPr/>
            </a:lvl9pPr>
          </a:lstStyle>
          <a:p>
            <a:endParaRPr/>
          </a:p>
        </p:txBody>
      </p:sp>
      <p:sp>
        <p:nvSpPr>
          <p:cNvPr id="60" name="Google Shape;60;p21"/>
          <p:cNvSpPr txBox="1">
            <a:spLocks noGrp="1"/>
          </p:cNvSpPr>
          <p:nvPr>
            <p:ph type="body" idx="4"/>
          </p:nvPr>
        </p:nvSpPr>
        <p:spPr>
          <a:xfrm>
            <a:off x="4953000" y="2247900"/>
            <a:ext cx="3733800" cy="3886200"/>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580"/>
              </a:spcBef>
              <a:spcAft>
                <a:spcPts val="0"/>
              </a:spcAft>
              <a:buSzPts val="1530"/>
              <a:buChar char="⚫"/>
              <a:defRPr/>
            </a:lvl1pPr>
            <a:lvl2pPr marL="914400" lvl="1" indent="-325755" algn="l">
              <a:lnSpc>
                <a:spcPct val="100000"/>
              </a:lnSpc>
              <a:spcBef>
                <a:spcPts val="370"/>
              </a:spcBef>
              <a:spcAft>
                <a:spcPts val="0"/>
              </a:spcAft>
              <a:buSzPts val="1530"/>
              <a:buChar char="⚫"/>
              <a:defRPr/>
            </a:lvl2pPr>
            <a:lvl3pPr marL="1371600" lvl="2" indent="-325755" algn="l">
              <a:lnSpc>
                <a:spcPct val="100000"/>
              </a:lnSpc>
              <a:spcBef>
                <a:spcPts val="370"/>
              </a:spcBef>
              <a:spcAft>
                <a:spcPts val="0"/>
              </a:spcAft>
              <a:buSzPts val="1530"/>
              <a:buChar char="⚫"/>
              <a:defRPr/>
            </a:lvl3pPr>
            <a:lvl4pPr marL="1828800" lvl="3" indent="-320039" algn="l">
              <a:lnSpc>
                <a:spcPct val="100000"/>
              </a:lnSpc>
              <a:spcBef>
                <a:spcPts val="370"/>
              </a:spcBef>
              <a:spcAft>
                <a:spcPts val="0"/>
              </a:spcAft>
              <a:buSzPts val="1440"/>
              <a:buChar char="⚫"/>
              <a:defRPr/>
            </a:lvl4pPr>
            <a:lvl5pPr marL="2286000" lvl="4" indent="-342900" algn="l">
              <a:lnSpc>
                <a:spcPct val="100000"/>
              </a:lnSpc>
              <a:spcBef>
                <a:spcPts val="370"/>
              </a:spcBef>
              <a:spcAft>
                <a:spcPts val="0"/>
              </a:spcAft>
              <a:buSzPts val="1800"/>
              <a:buChar char="o"/>
              <a:defRPr/>
            </a:lvl5pPr>
            <a:lvl6pPr marL="2743200" lvl="5" indent="-342900" algn="l">
              <a:lnSpc>
                <a:spcPct val="100000"/>
              </a:lnSpc>
              <a:spcBef>
                <a:spcPts val="370"/>
              </a:spcBef>
              <a:spcAft>
                <a:spcPts val="0"/>
              </a:spcAft>
              <a:buSzPts val="1800"/>
              <a:buChar char="•"/>
              <a:defRPr/>
            </a:lvl6pPr>
            <a:lvl7pPr marL="3200400" lvl="6" indent="-342900" algn="l">
              <a:lnSpc>
                <a:spcPct val="100000"/>
              </a:lnSpc>
              <a:spcBef>
                <a:spcPts val="370"/>
              </a:spcBef>
              <a:spcAft>
                <a:spcPts val="0"/>
              </a:spcAft>
              <a:buSzPts val="1800"/>
              <a:buChar char="•"/>
              <a:defRPr/>
            </a:lvl7pPr>
            <a:lvl8pPr marL="3657600" lvl="7" indent="-342900" algn="l">
              <a:lnSpc>
                <a:spcPct val="100000"/>
              </a:lnSpc>
              <a:spcBef>
                <a:spcPts val="370"/>
              </a:spcBef>
              <a:spcAft>
                <a:spcPts val="0"/>
              </a:spcAft>
              <a:buSzPts val="1800"/>
              <a:buChar char="•"/>
              <a:defRPr/>
            </a:lvl8pPr>
            <a:lvl9pPr marL="4114800" lvl="8" indent="-342900" algn="l">
              <a:lnSpc>
                <a:spcPct val="100000"/>
              </a:lnSpc>
              <a:spcBef>
                <a:spcPts val="370"/>
              </a:spcBef>
              <a:spcAft>
                <a:spcPts val="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914400" y="274638"/>
            <a:ext cx="7772400" cy="1143000"/>
          </a:xfrm>
          <a:prstGeom prst="rect">
            <a:avLst/>
          </a:prstGeom>
          <a:noFill/>
          <a:ln>
            <a:noFill/>
          </a:ln>
        </p:spPr>
        <p:txBody>
          <a:bodyPr spcFirstLastPara="1" wrap="square" lIns="91425" tIns="45700" rIns="91425" bIns="91425"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2"/>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2"/>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2"/>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23"/>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3"/>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3"/>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24"/>
          <p:cNvSpPr/>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72" name="Google Shape;72;p24"/>
          <p:cNvSpPr/>
          <p:nvPr/>
        </p:nvSpPr>
        <p:spPr>
          <a:xfrm>
            <a:off x="64008" y="69755"/>
            <a:ext cx="9013372" cy="6693408"/>
          </a:xfrm>
          <a:prstGeom prst="roundRect">
            <a:avLst>
              <a:gd name="adj" fmla="val 4929"/>
            </a:avLst>
          </a:prstGeom>
          <a:solidFill>
            <a:schemeClr val="lt1"/>
          </a:solidFill>
          <a:ln w="9525"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73" name="Google Shape;73;p24"/>
          <p:cNvSpPr txBox="1">
            <a:spLocks noGrp="1"/>
          </p:cNvSpPr>
          <p:nvPr>
            <p:ph type="title"/>
          </p:nvPr>
        </p:nvSpPr>
        <p:spPr>
          <a:xfrm>
            <a:off x="914400" y="273050"/>
            <a:ext cx="7772400" cy="1143000"/>
          </a:xfrm>
          <a:prstGeom prst="rect">
            <a:avLst/>
          </a:prstGeom>
          <a:noFill/>
          <a:ln>
            <a:noFill/>
          </a:ln>
        </p:spPr>
        <p:txBody>
          <a:bodyPr spcFirstLastPara="1" wrap="square" lIns="91425" tIns="45700" rIns="91425" bIns="91425" anchor="b" anchorCtr="0">
            <a:normAutofit/>
          </a:bodyPr>
          <a:lstStyle>
            <a:lvl1pPr lvl="0" algn="l">
              <a:lnSpc>
                <a:spcPct val="100000"/>
              </a:lnSpc>
              <a:spcBef>
                <a:spcPts val="0"/>
              </a:spcBef>
              <a:spcAft>
                <a:spcPts val="0"/>
              </a:spcAft>
              <a:buClr>
                <a:schemeClr val="dk2"/>
              </a:buClr>
              <a:buSzPts val="4000"/>
              <a:buFont typeface="Libre Franklin"/>
              <a:buNone/>
              <a:defRPr sz="40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4"/>
          <p:cNvSpPr txBox="1">
            <a:spLocks noGrp="1"/>
          </p:cNvSpPr>
          <p:nvPr>
            <p:ph type="body" idx="1"/>
          </p:nvPr>
        </p:nvSpPr>
        <p:spPr>
          <a:xfrm>
            <a:off x="914400" y="1600200"/>
            <a:ext cx="1905000" cy="44958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580"/>
              </a:spcBef>
              <a:spcAft>
                <a:spcPts val="0"/>
              </a:spcAft>
              <a:buSzPts val="1530"/>
              <a:buNone/>
              <a:defRPr sz="1800"/>
            </a:lvl1pPr>
            <a:lvl2pPr marL="914400" lvl="1" indent="-228600" algn="l">
              <a:lnSpc>
                <a:spcPct val="100000"/>
              </a:lnSpc>
              <a:spcBef>
                <a:spcPts val="370"/>
              </a:spcBef>
              <a:spcAft>
                <a:spcPts val="0"/>
              </a:spcAft>
              <a:buSzPts val="1020"/>
              <a:buNone/>
              <a:defRPr sz="1200"/>
            </a:lvl2pPr>
            <a:lvl3pPr marL="1371600" lvl="2" indent="-228600" algn="l">
              <a:lnSpc>
                <a:spcPct val="100000"/>
              </a:lnSpc>
              <a:spcBef>
                <a:spcPts val="370"/>
              </a:spcBef>
              <a:spcAft>
                <a:spcPts val="0"/>
              </a:spcAft>
              <a:buSzPts val="850"/>
              <a:buNone/>
              <a:defRPr sz="1000"/>
            </a:lvl3pPr>
            <a:lvl4pPr marL="1828800" lvl="3" indent="-228600" algn="l">
              <a:lnSpc>
                <a:spcPct val="100000"/>
              </a:lnSpc>
              <a:spcBef>
                <a:spcPts val="370"/>
              </a:spcBef>
              <a:spcAft>
                <a:spcPts val="0"/>
              </a:spcAft>
              <a:buSzPts val="720"/>
              <a:buNone/>
              <a:defRPr sz="900"/>
            </a:lvl4pPr>
            <a:lvl5pPr marL="2286000" lvl="4" indent="-228600" algn="l">
              <a:lnSpc>
                <a:spcPct val="100000"/>
              </a:lnSpc>
              <a:spcBef>
                <a:spcPts val="370"/>
              </a:spcBef>
              <a:spcAft>
                <a:spcPts val="0"/>
              </a:spcAft>
              <a:buSzPts val="900"/>
              <a:buFont typeface="Libre Baskerville"/>
              <a:buNone/>
              <a:defRPr sz="900"/>
            </a:lvl5pPr>
            <a:lvl6pPr marL="2743200" lvl="5" indent="-342900" algn="l">
              <a:lnSpc>
                <a:spcPct val="100000"/>
              </a:lnSpc>
              <a:spcBef>
                <a:spcPts val="370"/>
              </a:spcBef>
              <a:spcAft>
                <a:spcPts val="0"/>
              </a:spcAft>
              <a:buSzPts val="1800"/>
              <a:buChar char="•"/>
              <a:defRPr/>
            </a:lvl6pPr>
            <a:lvl7pPr marL="3200400" lvl="6" indent="-342900" algn="l">
              <a:lnSpc>
                <a:spcPct val="100000"/>
              </a:lnSpc>
              <a:spcBef>
                <a:spcPts val="370"/>
              </a:spcBef>
              <a:spcAft>
                <a:spcPts val="0"/>
              </a:spcAft>
              <a:buSzPts val="1800"/>
              <a:buChar char="•"/>
              <a:defRPr/>
            </a:lvl7pPr>
            <a:lvl8pPr marL="3657600" lvl="7" indent="-342900" algn="l">
              <a:lnSpc>
                <a:spcPct val="100000"/>
              </a:lnSpc>
              <a:spcBef>
                <a:spcPts val="370"/>
              </a:spcBef>
              <a:spcAft>
                <a:spcPts val="0"/>
              </a:spcAft>
              <a:buSzPts val="1800"/>
              <a:buChar char="•"/>
              <a:defRPr/>
            </a:lvl8pPr>
            <a:lvl9pPr marL="4114800" lvl="8" indent="-342900" algn="l">
              <a:lnSpc>
                <a:spcPct val="100000"/>
              </a:lnSpc>
              <a:spcBef>
                <a:spcPts val="370"/>
              </a:spcBef>
              <a:spcAft>
                <a:spcPts val="0"/>
              </a:spcAft>
              <a:buSzPts val="1800"/>
              <a:buChar char="•"/>
              <a:defRPr/>
            </a:lvl9pPr>
          </a:lstStyle>
          <a:p>
            <a:endParaRPr/>
          </a:p>
        </p:txBody>
      </p:sp>
      <p:sp>
        <p:nvSpPr>
          <p:cNvPr id="75" name="Google Shape;75;p24"/>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4"/>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p>
        </p:txBody>
      </p:sp>
      <p:sp>
        <p:nvSpPr>
          <p:cNvPr id="78" name="Google Shape;78;p24"/>
          <p:cNvSpPr txBox="1">
            <a:spLocks noGrp="1"/>
          </p:cNvSpPr>
          <p:nvPr>
            <p:ph type="body" idx="2"/>
          </p:nvPr>
        </p:nvSpPr>
        <p:spPr>
          <a:xfrm>
            <a:off x="2971800" y="1600200"/>
            <a:ext cx="5715000" cy="4495800"/>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580"/>
              </a:spcBef>
              <a:spcAft>
                <a:spcPts val="0"/>
              </a:spcAft>
              <a:buSzPts val="1530"/>
              <a:buChar char="⚫"/>
              <a:defRPr/>
            </a:lvl1pPr>
            <a:lvl2pPr marL="914400" lvl="1" indent="-325755" algn="l">
              <a:lnSpc>
                <a:spcPct val="100000"/>
              </a:lnSpc>
              <a:spcBef>
                <a:spcPts val="370"/>
              </a:spcBef>
              <a:spcAft>
                <a:spcPts val="0"/>
              </a:spcAft>
              <a:buSzPts val="1530"/>
              <a:buChar char="⚫"/>
              <a:defRPr/>
            </a:lvl2pPr>
            <a:lvl3pPr marL="1371600" lvl="2" indent="-325755" algn="l">
              <a:lnSpc>
                <a:spcPct val="100000"/>
              </a:lnSpc>
              <a:spcBef>
                <a:spcPts val="370"/>
              </a:spcBef>
              <a:spcAft>
                <a:spcPts val="0"/>
              </a:spcAft>
              <a:buSzPts val="1530"/>
              <a:buChar char="⚫"/>
              <a:defRPr/>
            </a:lvl3pPr>
            <a:lvl4pPr marL="1828800" lvl="3" indent="-320039" algn="l">
              <a:lnSpc>
                <a:spcPct val="100000"/>
              </a:lnSpc>
              <a:spcBef>
                <a:spcPts val="370"/>
              </a:spcBef>
              <a:spcAft>
                <a:spcPts val="0"/>
              </a:spcAft>
              <a:buSzPts val="1440"/>
              <a:buChar char="⚫"/>
              <a:defRPr/>
            </a:lvl4pPr>
            <a:lvl5pPr marL="2286000" lvl="4" indent="-342900" algn="l">
              <a:lnSpc>
                <a:spcPct val="100000"/>
              </a:lnSpc>
              <a:spcBef>
                <a:spcPts val="370"/>
              </a:spcBef>
              <a:spcAft>
                <a:spcPts val="0"/>
              </a:spcAft>
              <a:buSzPts val="1800"/>
              <a:buChar char="o"/>
              <a:defRPr/>
            </a:lvl5pPr>
            <a:lvl6pPr marL="2743200" lvl="5" indent="-342900" algn="l">
              <a:lnSpc>
                <a:spcPct val="100000"/>
              </a:lnSpc>
              <a:spcBef>
                <a:spcPts val="370"/>
              </a:spcBef>
              <a:spcAft>
                <a:spcPts val="0"/>
              </a:spcAft>
              <a:buSzPts val="1800"/>
              <a:buChar char="•"/>
              <a:defRPr/>
            </a:lvl6pPr>
            <a:lvl7pPr marL="3200400" lvl="6" indent="-342900" algn="l">
              <a:lnSpc>
                <a:spcPct val="100000"/>
              </a:lnSpc>
              <a:spcBef>
                <a:spcPts val="370"/>
              </a:spcBef>
              <a:spcAft>
                <a:spcPts val="0"/>
              </a:spcAft>
              <a:buSzPts val="1800"/>
              <a:buChar char="•"/>
              <a:defRPr/>
            </a:lvl7pPr>
            <a:lvl8pPr marL="3657600" lvl="7" indent="-342900" algn="l">
              <a:lnSpc>
                <a:spcPct val="100000"/>
              </a:lnSpc>
              <a:spcBef>
                <a:spcPts val="370"/>
              </a:spcBef>
              <a:spcAft>
                <a:spcPts val="0"/>
              </a:spcAft>
              <a:buSzPts val="1800"/>
              <a:buChar char="•"/>
              <a:defRPr/>
            </a:lvl8pPr>
            <a:lvl9pPr marL="4114800" lvl="8" indent="-342900" algn="l">
              <a:lnSpc>
                <a:spcPct val="100000"/>
              </a:lnSpc>
              <a:spcBef>
                <a:spcPts val="370"/>
              </a:spcBef>
              <a:spcAft>
                <a:spcPts val="0"/>
              </a:spcAft>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9"/>
        <p:cNvGrpSpPr/>
        <p:nvPr/>
      </p:nvGrpSpPr>
      <p:grpSpPr>
        <a:xfrm>
          <a:off x="0" y="0"/>
          <a:ext cx="0" cy="0"/>
          <a:chOff x="0" y="0"/>
          <a:chExt cx="0" cy="0"/>
        </a:xfrm>
      </p:grpSpPr>
      <p:sp>
        <p:nvSpPr>
          <p:cNvPr id="80" name="Google Shape;80;p25"/>
          <p:cNvSpPr txBox="1">
            <a:spLocks noGrp="1"/>
          </p:cNvSpPr>
          <p:nvPr>
            <p:ph type="title"/>
          </p:nvPr>
        </p:nvSpPr>
        <p:spPr>
          <a:xfrm>
            <a:off x="914400" y="4900550"/>
            <a:ext cx="7315200" cy="522288"/>
          </a:xfrm>
          <a:prstGeom prst="rect">
            <a:avLst/>
          </a:prstGeom>
          <a:noFill/>
          <a:ln>
            <a:noFill/>
          </a:ln>
        </p:spPr>
        <p:txBody>
          <a:bodyPr spcFirstLastPara="1" wrap="square" lIns="91425" tIns="45700" rIns="91425" bIns="91425" anchor="ctr" anchorCtr="0">
            <a:noAutofit/>
          </a:bodyPr>
          <a:lstStyle>
            <a:lvl1pPr lvl="0" algn="l">
              <a:lnSpc>
                <a:spcPct val="100000"/>
              </a:lnSpc>
              <a:spcBef>
                <a:spcPts val="0"/>
              </a:spcBef>
              <a:spcAft>
                <a:spcPts val="0"/>
              </a:spcAft>
              <a:buClr>
                <a:schemeClr val="dk2"/>
              </a:buClr>
              <a:buSzPts val="2800"/>
              <a:buFont typeface="Libre Franklin"/>
              <a:buNone/>
              <a:defRPr sz="28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5"/>
          <p:cNvSpPr txBox="1">
            <a:spLocks noGrp="1"/>
          </p:cNvSpPr>
          <p:nvPr>
            <p:ph type="body" idx="1"/>
          </p:nvPr>
        </p:nvSpPr>
        <p:spPr>
          <a:xfrm>
            <a:off x="914400" y="5445825"/>
            <a:ext cx="7315200" cy="6858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580"/>
              </a:spcBef>
              <a:spcAft>
                <a:spcPts val="0"/>
              </a:spcAft>
              <a:buSzPts val="1360"/>
              <a:buFont typeface="Libre Baskerville"/>
              <a:buNone/>
              <a:defRPr sz="1600"/>
            </a:lvl1pPr>
            <a:lvl2pPr marL="914400" lvl="1" indent="-293369" algn="l">
              <a:lnSpc>
                <a:spcPct val="100000"/>
              </a:lnSpc>
              <a:spcBef>
                <a:spcPts val="370"/>
              </a:spcBef>
              <a:spcAft>
                <a:spcPts val="0"/>
              </a:spcAft>
              <a:buSzPts val="1020"/>
              <a:buChar char="⚫"/>
              <a:defRPr sz="1200"/>
            </a:lvl2pPr>
            <a:lvl3pPr marL="1371600" lvl="2" indent="-282575" algn="l">
              <a:lnSpc>
                <a:spcPct val="100000"/>
              </a:lnSpc>
              <a:spcBef>
                <a:spcPts val="370"/>
              </a:spcBef>
              <a:spcAft>
                <a:spcPts val="0"/>
              </a:spcAft>
              <a:buSzPts val="850"/>
              <a:buChar char="⚫"/>
              <a:defRPr sz="1000"/>
            </a:lvl3pPr>
            <a:lvl4pPr marL="1828800" lvl="3" indent="-274319" algn="l">
              <a:lnSpc>
                <a:spcPct val="100000"/>
              </a:lnSpc>
              <a:spcBef>
                <a:spcPts val="370"/>
              </a:spcBef>
              <a:spcAft>
                <a:spcPts val="0"/>
              </a:spcAft>
              <a:buSzPts val="720"/>
              <a:buChar char="⚫"/>
              <a:defRPr sz="900"/>
            </a:lvl4pPr>
            <a:lvl5pPr marL="2286000" lvl="4" indent="-285750" algn="l">
              <a:lnSpc>
                <a:spcPct val="100000"/>
              </a:lnSpc>
              <a:spcBef>
                <a:spcPts val="370"/>
              </a:spcBef>
              <a:spcAft>
                <a:spcPts val="0"/>
              </a:spcAft>
              <a:buSzPts val="900"/>
              <a:buFont typeface="Libre Baskerville"/>
              <a:buChar char="o"/>
              <a:defRPr sz="900"/>
            </a:lvl5pPr>
            <a:lvl6pPr marL="2743200" lvl="5" indent="-342900" algn="l">
              <a:lnSpc>
                <a:spcPct val="100000"/>
              </a:lnSpc>
              <a:spcBef>
                <a:spcPts val="370"/>
              </a:spcBef>
              <a:spcAft>
                <a:spcPts val="0"/>
              </a:spcAft>
              <a:buSzPts val="1800"/>
              <a:buChar char="•"/>
              <a:defRPr/>
            </a:lvl6pPr>
            <a:lvl7pPr marL="3200400" lvl="6" indent="-342900" algn="l">
              <a:lnSpc>
                <a:spcPct val="100000"/>
              </a:lnSpc>
              <a:spcBef>
                <a:spcPts val="370"/>
              </a:spcBef>
              <a:spcAft>
                <a:spcPts val="0"/>
              </a:spcAft>
              <a:buSzPts val="1800"/>
              <a:buChar char="•"/>
              <a:defRPr/>
            </a:lvl7pPr>
            <a:lvl8pPr marL="3657600" lvl="7" indent="-342900" algn="l">
              <a:lnSpc>
                <a:spcPct val="100000"/>
              </a:lnSpc>
              <a:spcBef>
                <a:spcPts val="370"/>
              </a:spcBef>
              <a:spcAft>
                <a:spcPts val="0"/>
              </a:spcAft>
              <a:buSzPts val="1800"/>
              <a:buChar char="•"/>
              <a:defRPr/>
            </a:lvl8pPr>
            <a:lvl9pPr marL="4114800" lvl="8" indent="-342900" algn="l">
              <a:lnSpc>
                <a:spcPct val="100000"/>
              </a:lnSpc>
              <a:spcBef>
                <a:spcPts val="370"/>
              </a:spcBef>
              <a:spcAft>
                <a:spcPts val="0"/>
              </a:spcAft>
              <a:buSzPts val="1800"/>
              <a:buChar char="•"/>
              <a:defRPr/>
            </a:lvl9pPr>
          </a:lstStyle>
          <a:p>
            <a:endParaRPr/>
          </a:p>
        </p:txBody>
      </p:sp>
      <p:sp>
        <p:nvSpPr>
          <p:cNvPr id="82" name="Google Shape;82;p25"/>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5"/>
          <p:cNvSpPr txBox="1">
            <a:spLocks noGrp="1"/>
          </p:cNvSpPr>
          <p:nvPr>
            <p:ph type="ftr" idx="11"/>
          </p:nvPr>
        </p:nvSpPr>
        <p:spPr>
          <a:xfrm>
            <a:off x="914400" y="6172200"/>
            <a:ext cx="38862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5"/>
          <p:cNvSpPr>
            <a:spLocks noGrp="1"/>
          </p:cNvSpPr>
          <p:nvPr>
            <p:ph type="sldNum" idx="12"/>
          </p:nvPr>
        </p:nvSpPr>
        <p:spPr>
          <a:xfrm>
            <a:off x="146304" y="6208776"/>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p>
        </p:txBody>
      </p:sp>
      <p:sp>
        <p:nvSpPr>
          <p:cNvPr id="85" name="Google Shape;85;p25"/>
          <p:cNvSpPr/>
          <p:nvPr/>
        </p:nvSpPr>
        <p:spPr>
          <a:xfrm rot="10800000" flipH="1">
            <a:off x="68307" y="4683555"/>
            <a:ext cx="9006840" cy="914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86" name="Google Shape;86;p25"/>
          <p:cNvSpPr/>
          <p:nvPr/>
        </p:nvSpPr>
        <p:spPr>
          <a:xfrm>
            <a:off x="68508" y="4650474"/>
            <a:ext cx="9006639" cy="45719"/>
          </a:xfrm>
          <a:prstGeom prst="rect">
            <a:avLst/>
          </a:prstGeom>
          <a:solidFill>
            <a:srgbClr val="B1C0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87" name="Google Shape;87;p25"/>
          <p:cNvSpPr/>
          <p:nvPr/>
        </p:nvSpPr>
        <p:spPr>
          <a:xfrm>
            <a:off x="68510" y="4773224"/>
            <a:ext cx="9006637" cy="48807"/>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88" name="Google Shape;88;p25"/>
          <p:cNvSpPr>
            <a:spLocks noGrp="1"/>
          </p:cNvSpPr>
          <p:nvPr>
            <p:ph type="pic" idx="2"/>
          </p:nvPr>
        </p:nvSpPr>
        <p:spPr>
          <a:xfrm>
            <a:off x="68308" y="66675"/>
            <a:ext cx="9001873" cy="4581525"/>
          </a:xfrm>
          <a:prstGeom prst="round2SameRect">
            <a:avLst>
              <a:gd name="adj1" fmla="val 7101"/>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a:bodyPr>
          <a:lstStyle>
            <a:lvl1pPr marR="0" lvl="0" algn="l" rtl="0">
              <a:lnSpc>
                <a:spcPct val="100000"/>
              </a:lnSpc>
              <a:spcBef>
                <a:spcPts val="580"/>
              </a:spcBef>
              <a:spcAft>
                <a:spcPts val="0"/>
              </a:spcAft>
              <a:buClr>
                <a:schemeClr val="accent1"/>
              </a:buClr>
              <a:buSzPts val="2720"/>
              <a:buFont typeface="Noto Sans Symbols"/>
              <a:buNone/>
              <a:defRPr sz="3200" b="0" i="0" u="none" strike="noStrike" cap="none">
                <a:solidFill>
                  <a:schemeClr val="dk1"/>
                </a:solidFill>
                <a:latin typeface="Libre Baskerville"/>
                <a:ea typeface="Libre Baskerville"/>
                <a:cs typeface="Libre Baskerville"/>
                <a:sym typeface="Libre Baskerville"/>
              </a:defRPr>
            </a:lvl1pPr>
            <a:lvl2pPr marR="0" lvl="1" algn="l" rtl="0">
              <a:lnSpc>
                <a:spcPct val="100000"/>
              </a:lnSpc>
              <a:spcBef>
                <a:spcPts val="370"/>
              </a:spcBef>
              <a:spcAft>
                <a:spcPts val="0"/>
              </a:spcAft>
              <a:buClr>
                <a:schemeClr val="accent2"/>
              </a:buClr>
              <a:buSzPts val="2040"/>
              <a:buFont typeface="Noto Sans Symbols"/>
              <a:buChar char="⚫"/>
              <a:defRPr sz="2400" b="0" i="0" u="none" strike="noStrike" cap="none">
                <a:solidFill>
                  <a:schemeClr val="dk1"/>
                </a:solidFill>
                <a:latin typeface="Libre Baskerville"/>
                <a:ea typeface="Libre Baskerville"/>
                <a:cs typeface="Libre Baskerville"/>
                <a:sym typeface="Libre Baskerville"/>
              </a:defRPr>
            </a:lvl2pPr>
            <a:lvl3pPr marR="0" lvl="2" algn="l" rtl="0">
              <a:lnSpc>
                <a:spcPct val="100000"/>
              </a:lnSpc>
              <a:spcBef>
                <a:spcPts val="370"/>
              </a:spcBef>
              <a:spcAft>
                <a:spcPts val="0"/>
              </a:spcAft>
              <a:buClr>
                <a:srgbClr val="B1C0DA"/>
              </a:buClr>
              <a:buSzPts val="1700"/>
              <a:buFont typeface="Noto Sans Symbols"/>
              <a:buChar char="⚫"/>
              <a:defRPr sz="2000" b="0" i="0" u="none" strike="noStrike" cap="none">
                <a:solidFill>
                  <a:schemeClr val="dk1"/>
                </a:solidFill>
                <a:latin typeface="Libre Baskerville"/>
                <a:ea typeface="Libre Baskerville"/>
                <a:cs typeface="Libre Baskerville"/>
                <a:sym typeface="Libre Baskerville"/>
              </a:defRPr>
            </a:lvl3pPr>
            <a:lvl4pPr marR="0" lvl="3" algn="l" rtl="0">
              <a:lnSpc>
                <a:spcPct val="100000"/>
              </a:lnSpc>
              <a:spcBef>
                <a:spcPts val="370"/>
              </a:spcBef>
              <a:spcAft>
                <a:spcPts val="0"/>
              </a:spcAft>
              <a:buClr>
                <a:schemeClr val="accent3"/>
              </a:buClr>
              <a:buSzPts val="1600"/>
              <a:buFont typeface="Noto Sans Symbols"/>
              <a:buChar char="⚫"/>
              <a:defRPr sz="2000" b="0" i="0" u="none" strike="noStrike" cap="none">
                <a:solidFill>
                  <a:schemeClr val="dk1"/>
                </a:solidFill>
                <a:latin typeface="Libre Baskerville"/>
                <a:ea typeface="Libre Baskerville"/>
                <a:cs typeface="Libre Baskerville"/>
                <a:sym typeface="Libre Baskerville"/>
              </a:defRPr>
            </a:lvl4pPr>
            <a:lvl5pPr marR="0" lvl="4" algn="l" rtl="0">
              <a:lnSpc>
                <a:spcPct val="100000"/>
              </a:lnSpc>
              <a:spcBef>
                <a:spcPts val="370"/>
              </a:spcBef>
              <a:spcAft>
                <a:spcPts val="0"/>
              </a:spcAft>
              <a:buClr>
                <a:schemeClr val="accent3"/>
              </a:buClr>
              <a:buSzPts val="2000"/>
              <a:buFont typeface="Libre Baskerville"/>
              <a:buChar char="o"/>
              <a:defRPr sz="2000" b="0" i="0" u="none" strike="noStrike" cap="none">
                <a:solidFill>
                  <a:schemeClr val="dk1"/>
                </a:solidFill>
                <a:latin typeface="Libre Baskerville"/>
                <a:ea typeface="Libre Baskerville"/>
                <a:cs typeface="Libre Baskerville"/>
                <a:sym typeface="Libre Baskerville"/>
              </a:defRPr>
            </a:lvl5pPr>
            <a:lvl6pPr marR="0" lvl="5" algn="l" rtl="0">
              <a:lnSpc>
                <a:spcPct val="100000"/>
              </a:lnSpc>
              <a:spcBef>
                <a:spcPts val="370"/>
              </a:spcBef>
              <a:spcAft>
                <a:spcPts val="0"/>
              </a:spcAft>
              <a:buClr>
                <a:schemeClr val="accent3"/>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6pPr>
            <a:lvl7pPr marR="0" lvl="6" algn="l" rtl="0">
              <a:lnSpc>
                <a:spcPct val="100000"/>
              </a:lnSpc>
              <a:spcBef>
                <a:spcPts val="370"/>
              </a:spcBef>
              <a:spcAft>
                <a:spcPts val="0"/>
              </a:spcAft>
              <a:buClr>
                <a:schemeClr val="accent2"/>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7pPr>
            <a:lvl8pPr marR="0" lvl="7" algn="l" rtl="0">
              <a:lnSpc>
                <a:spcPct val="100000"/>
              </a:lnSpc>
              <a:spcBef>
                <a:spcPts val="370"/>
              </a:spcBef>
              <a:spcAft>
                <a:spcPts val="0"/>
              </a:spcAft>
              <a:buClr>
                <a:srgbClr val="B1C0DA"/>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8pPr>
            <a:lvl9pPr marR="0" lvl="8" algn="l" rtl="0">
              <a:lnSpc>
                <a:spcPct val="100000"/>
              </a:lnSpc>
              <a:spcBef>
                <a:spcPts val="370"/>
              </a:spcBef>
              <a:spcAft>
                <a:spcPts val="0"/>
              </a:spcAft>
              <a:buClr>
                <a:srgbClr val="DCB1B0"/>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1" name="Google Shape;11;p16"/>
          <p:cNvSpPr/>
          <p:nvPr/>
        </p:nvSpPr>
        <p:spPr>
          <a:xfrm>
            <a:off x="64008" y="69755"/>
            <a:ext cx="9013372" cy="6693408"/>
          </a:xfrm>
          <a:prstGeom prst="roundRect">
            <a:avLst>
              <a:gd name="adj" fmla="val 4929"/>
            </a:avLst>
          </a:prstGeom>
          <a:solidFill>
            <a:schemeClr val="lt1"/>
          </a:solidFill>
          <a:ln w="9525" cap="sq"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Baskerville"/>
              <a:ea typeface="Libre Baskerville"/>
              <a:cs typeface="Libre Baskerville"/>
              <a:sym typeface="Libre Baskerville"/>
            </a:endParaRPr>
          </a:p>
        </p:txBody>
      </p:sp>
      <p:sp>
        <p:nvSpPr>
          <p:cNvPr id="12" name="Google Shape;12;p16"/>
          <p:cNvSpPr txBox="1">
            <a:spLocks noGrp="1"/>
          </p:cNvSpPr>
          <p:nvPr>
            <p:ph type="title"/>
          </p:nvPr>
        </p:nvSpPr>
        <p:spPr>
          <a:xfrm>
            <a:off x="914400" y="274638"/>
            <a:ext cx="7772400" cy="1143000"/>
          </a:xfrm>
          <a:prstGeom prst="rect">
            <a:avLst/>
          </a:prstGeom>
          <a:noFill/>
          <a:ln>
            <a:noFill/>
          </a:ln>
        </p:spPr>
        <p:txBody>
          <a:bodyPr spcFirstLastPara="1" wrap="square" lIns="91425" tIns="45700" rIns="91425" bIns="91425" anchor="b" anchorCtr="0">
            <a:normAutofit/>
          </a:bodyPr>
          <a:lstStyle>
            <a:lvl1pPr marR="0" lvl="0" algn="l" rtl="0">
              <a:lnSpc>
                <a:spcPct val="100000"/>
              </a:lnSpc>
              <a:spcBef>
                <a:spcPts val="0"/>
              </a:spcBef>
              <a:spcAft>
                <a:spcPts val="0"/>
              </a:spcAft>
              <a:buClr>
                <a:schemeClr val="dk2"/>
              </a:buClr>
              <a:buSzPts val="4000"/>
              <a:buFont typeface="Libre Franklin"/>
              <a:buNone/>
              <a:defRPr sz="4000" b="0" i="0" u="none" strike="noStrike" cap="none">
                <a:solidFill>
                  <a:schemeClr val="dk2"/>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16"/>
          <p:cNvSpPr txBox="1">
            <a:spLocks noGrp="1"/>
          </p:cNvSpPr>
          <p:nvPr>
            <p:ph type="body" idx="1"/>
          </p:nvPr>
        </p:nvSpPr>
        <p:spPr>
          <a:xfrm>
            <a:off x="914400" y="1447800"/>
            <a:ext cx="7772400" cy="4572000"/>
          </a:xfrm>
          <a:prstGeom prst="rect">
            <a:avLst/>
          </a:prstGeom>
          <a:noFill/>
          <a:ln>
            <a:noFill/>
          </a:ln>
        </p:spPr>
        <p:txBody>
          <a:bodyPr spcFirstLastPara="1" wrap="square" lIns="91425" tIns="45700" rIns="91425" bIns="45700" anchor="t" anchorCtr="0">
            <a:normAutofit/>
          </a:bodyPr>
          <a:lstStyle>
            <a:lvl1pPr marL="457200" marR="0" lvl="0" indent="-368935" algn="l" rtl="0">
              <a:lnSpc>
                <a:spcPct val="100000"/>
              </a:lnSpc>
              <a:spcBef>
                <a:spcPts val="580"/>
              </a:spcBef>
              <a:spcAft>
                <a:spcPts val="0"/>
              </a:spcAft>
              <a:buClr>
                <a:schemeClr val="accent1"/>
              </a:buClr>
              <a:buSzPts val="2210"/>
              <a:buFont typeface="Noto Sans Symbols"/>
              <a:buChar char="⚫"/>
              <a:defRPr sz="2600" b="0" i="0" u="none" strike="noStrike" cap="none">
                <a:solidFill>
                  <a:schemeClr val="dk1"/>
                </a:solidFill>
                <a:latin typeface="Libre Baskerville"/>
                <a:ea typeface="Libre Baskerville"/>
                <a:cs typeface="Libre Baskerville"/>
                <a:sym typeface="Libre Baskerville"/>
              </a:defRPr>
            </a:lvl1pPr>
            <a:lvl2pPr marL="914400" marR="0" lvl="1" indent="-358140" algn="l" rtl="0">
              <a:lnSpc>
                <a:spcPct val="100000"/>
              </a:lnSpc>
              <a:spcBef>
                <a:spcPts val="370"/>
              </a:spcBef>
              <a:spcAft>
                <a:spcPts val="0"/>
              </a:spcAft>
              <a:buClr>
                <a:schemeClr val="accent2"/>
              </a:buClr>
              <a:buSzPts val="2040"/>
              <a:buFont typeface="Noto Sans Symbols"/>
              <a:buChar char="⚫"/>
              <a:defRPr sz="2400" b="0" i="0" u="none" strike="noStrike" cap="none">
                <a:solidFill>
                  <a:schemeClr val="dk1"/>
                </a:solidFill>
                <a:latin typeface="Libre Baskerville"/>
                <a:ea typeface="Libre Baskerville"/>
                <a:cs typeface="Libre Baskerville"/>
                <a:sym typeface="Libre Baskerville"/>
              </a:defRPr>
            </a:lvl2pPr>
            <a:lvl3pPr marL="1371600" marR="0" lvl="2" indent="-336550" algn="l" rtl="0">
              <a:lnSpc>
                <a:spcPct val="100000"/>
              </a:lnSpc>
              <a:spcBef>
                <a:spcPts val="370"/>
              </a:spcBef>
              <a:spcAft>
                <a:spcPts val="0"/>
              </a:spcAft>
              <a:buClr>
                <a:srgbClr val="B1C0DA"/>
              </a:buClr>
              <a:buSzPts val="1700"/>
              <a:buFont typeface="Noto Sans Symbols"/>
              <a:buChar char="⚫"/>
              <a:defRPr sz="2000" b="0" i="0" u="none" strike="noStrike" cap="none">
                <a:solidFill>
                  <a:schemeClr val="dk1"/>
                </a:solidFill>
                <a:latin typeface="Libre Baskerville"/>
                <a:ea typeface="Libre Baskerville"/>
                <a:cs typeface="Libre Baskerville"/>
                <a:sym typeface="Libre Baskerville"/>
              </a:defRPr>
            </a:lvl3pPr>
            <a:lvl4pPr marL="1828800" marR="0" lvl="3" indent="-330200" algn="l" rtl="0">
              <a:lnSpc>
                <a:spcPct val="100000"/>
              </a:lnSpc>
              <a:spcBef>
                <a:spcPts val="370"/>
              </a:spcBef>
              <a:spcAft>
                <a:spcPts val="0"/>
              </a:spcAft>
              <a:buClr>
                <a:schemeClr val="accent3"/>
              </a:buClr>
              <a:buSzPts val="1600"/>
              <a:buFont typeface="Noto Sans Symbols"/>
              <a:buChar char="⚫"/>
              <a:defRPr sz="2000" b="0" i="0" u="none" strike="noStrike" cap="none">
                <a:solidFill>
                  <a:schemeClr val="dk1"/>
                </a:solidFill>
                <a:latin typeface="Libre Baskerville"/>
                <a:ea typeface="Libre Baskerville"/>
                <a:cs typeface="Libre Baskerville"/>
                <a:sym typeface="Libre Baskerville"/>
              </a:defRPr>
            </a:lvl4pPr>
            <a:lvl5pPr marL="2286000" marR="0" lvl="4" indent="-355600" algn="l" rtl="0">
              <a:lnSpc>
                <a:spcPct val="100000"/>
              </a:lnSpc>
              <a:spcBef>
                <a:spcPts val="370"/>
              </a:spcBef>
              <a:spcAft>
                <a:spcPts val="0"/>
              </a:spcAft>
              <a:buClr>
                <a:schemeClr val="accent3"/>
              </a:buClr>
              <a:buSzPts val="2000"/>
              <a:buFont typeface="Libre Baskerville"/>
              <a:buChar char="o"/>
              <a:defRPr sz="2000" b="0" i="0" u="none" strike="noStrike" cap="none">
                <a:solidFill>
                  <a:schemeClr val="dk1"/>
                </a:solidFill>
                <a:latin typeface="Libre Baskerville"/>
                <a:ea typeface="Libre Baskerville"/>
                <a:cs typeface="Libre Baskerville"/>
                <a:sym typeface="Libre Baskerville"/>
              </a:defRPr>
            </a:lvl5pPr>
            <a:lvl6pPr marL="2743200" marR="0" lvl="5" indent="-342900" algn="l" rtl="0">
              <a:lnSpc>
                <a:spcPct val="100000"/>
              </a:lnSpc>
              <a:spcBef>
                <a:spcPts val="370"/>
              </a:spcBef>
              <a:spcAft>
                <a:spcPts val="0"/>
              </a:spcAft>
              <a:buClr>
                <a:schemeClr val="accent3"/>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6pPr>
            <a:lvl7pPr marL="3200400" marR="0" lvl="6" indent="-342900" algn="l" rtl="0">
              <a:lnSpc>
                <a:spcPct val="100000"/>
              </a:lnSpc>
              <a:spcBef>
                <a:spcPts val="370"/>
              </a:spcBef>
              <a:spcAft>
                <a:spcPts val="0"/>
              </a:spcAft>
              <a:buClr>
                <a:schemeClr val="accent2"/>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7pPr>
            <a:lvl8pPr marL="3657600" marR="0" lvl="7" indent="-342900" algn="l" rtl="0">
              <a:lnSpc>
                <a:spcPct val="100000"/>
              </a:lnSpc>
              <a:spcBef>
                <a:spcPts val="370"/>
              </a:spcBef>
              <a:spcAft>
                <a:spcPts val="0"/>
              </a:spcAft>
              <a:buClr>
                <a:srgbClr val="B1C0DA"/>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8pPr>
            <a:lvl9pPr marL="4114800" marR="0" lvl="8" indent="-342900" algn="l" rtl="0">
              <a:lnSpc>
                <a:spcPct val="100000"/>
              </a:lnSpc>
              <a:spcBef>
                <a:spcPts val="370"/>
              </a:spcBef>
              <a:spcAft>
                <a:spcPts val="0"/>
              </a:spcAft>
              <a:buClr>
                <a:srgbClr val="DCB1B0"/>
              </a:buClr>
              <a:buSzPts val="1800"/>
              <a:buFont typeface="Libre Baskerville"/>
              <a:buChar char="•"/>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4" name="Google Shape;14;p16"/>
          <p:cNvSpPr txBox="1">
            <a:spLocks noGrp="1"/>
          </p:cNvSpPr>
          <p:nvPr>
            <p:ph type="dt" idx="10"/>
          </p:nvPr>
        </p:nvSpPr>
        <p:spPr>
          <a:xfrm>
            <a:off x="6172200" y="6191250"/>
            <a:ext cx="2476500" cy="47625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Libre Baskerville"/>
                <a:ea typeface="Libre Baskerville"/>
                <a:cs typeface="Libre Baskerville"/>
                <a:sym typeface="Libre Baskervill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5" name="Google Shape;15;p16"/>
          <p:cNvSpPr txBox="1">
            <a:spLocks noGrp="1"/>
          </p:cNvSpPr>
          <p:nvPr>
            <p:ph type="ftr" idx="11"/>
          </p:nvPr>
        </p:nvSpPr>
        <p:spPr>
          <a:xfrm>
            <a:off x="914400" y="6172200"/>
            <a:ext cx="3962400" cy="457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Libre Baskerville"/>
                <a:ea typeface="Libre Baskerville"/>
                <a:cs typeface="Libre Baskerville"/>
                <a:sym typeface="Libre Baskervill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16" name="Google Shape;16;p16"/>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lvl1pPr marL="0" marR="0" lvl="0" indent="0" algn="ctr"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1pPr>
            <a:lvl2pPr marL="0" marR="0" lvl="1" indent="0" algn="ctr"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2pPr>
            <a:lvl3pPr marL="0" marR="0" lvl="2" indent="0" algn="ctr"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3pPr>
            <a:lvl4pPr marL="0" marR="0" lvl="3" indent="0" algn="ctr"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4pPr>
            <a:lvl5pPr marL="0" marR="0" lvl="4" indent="0" algn="ctr"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5pPr>
            <a:lvl6pPr marL="0" marR="0" lvl="5" indent="0" algn="ctr"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6pPr>
            <a:lvl7pPr marL="0" marR="0" lvl="6" indent="0" algn="ctr"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7pPr>
            <a:lvl8pPr marL="0" marR="0" lvl="7" indent="0" algn="ctr"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8pPr>
            <a:lvl9pPr marL="0" marR="0" lvl="8" indent="0" algn="ctr"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
          <p:cNvSpPr txBox="1">
            <a:spLocks noGrp="1"/>
          </p:cNvSpPr>
          <p:nvPr>
            <p:ph type="subTitle" idx="1"/>
          </p:nvPr>
        </p:nvSpPr>
        <p:spPr>
          <a:xfrm>
            <a:off x="838200" y="3657600"/>
            <a:ext cx="7772400" cy="3400500"/>
          </a:xfrm>
          <a:prstGeom prst="rect">
            <a:avLst/>
          </a:prstGeom>
          <a:noFill/>
          <a:ln>
            <a:noFill/>
          </a:ln>
        </p:spPr>
        <p:txBody>
          <a:bodyPr spcFirstLastPara="1" wrap="square" lIns="91425" tIns="45700" rIns="91425" bIns="45700" anchor="t" anchorCtr="0">
            <a:normAutofit/>
          </a:bodyPr>
          <a:lstStyle/>
          <a:p>
            <a:pPr marL="0" lvl="0" indent="0" algn="ctr" rtl="0">
              <a:lnSpc>
                <a:spcPct val="80000"/>
              </a:lnSpc>
              <a:spcBef>
                <a:spcPts val="0"/>
              </a:spcBef>
              <a:spcAft>
                <a:spcPts val="0"/>
              </a:spcAft>
              <a:buClr>
                <a:schemeClr val="dk1"/>
              </a:buClr>
              <a:buSzPts val="2044"/>
              <a:buFont typeface="Arial"/>
              <a:buNone/>
            </a:pPr>
            <a:r>
              <a:rPr lang="en-US" sz="2405" b="1">
                <a:solidFill>
                  <a:srgbClr val="000000"/>
                </a:solidFill>
                <a:latin typeface="Times New Roman"/>
                <a:ea typeface="Times New Roman"/>
                <a:cs typeface="Times New Roman"/>
                <a:sym typeface="Times New Roman"/>
              </a:rPr>
              <a:t>Jayana Shah             171040</a:t>
            </a:r>
            <a:endParaRPr sz="2405" b="1">
              <a:solidFill>
                <a:srgbClr val="000000"/>
              </a:solidFill>
              <a:latin typeface="Times New Roman"/>
              <a:ea typeface="Times New Roman"/>
              <a:cs typeface="Times New Roman"/>
              <a:sym typeface="Times New Roman"/>
            </a:endParaRPr>
          </a:p>
          <a:p>
            <a:pPr marL="0" lvl="0" indent="0" algn="ctr" rtl="0">
              <a:lnSpc>
                <a:spcPct val="80000"/>
              </a:lnSpc>
              <a:spcBef>
                <a:spcPts val="580"/>
              </a:spcBef>
              <a:spcAft>
                <a:spcPts val="0"/>
              </a:spcAft>
              <a:buClr>
                <a:schemeClr val="dk1"/>
              </a:buClr>
              <a:buSzPts val="2044"/>
              <a:buFont typeface="Arial"/>
              <a:buNone/>
            </a:pPr>
            <a:r>
              <a:rPr lang="en-US" sz="2405" b="1">
                <a:solidFill>
                  <a:srgbClr val="000000"/>
                </a:solidFill>
                <a:latin typeface="Times New Roman"/>
                <a:ea typeface="Times New Roman"/>
                <a:cs typeface="Times New Roman"/>
                <a:sym typeface="Times New Roman"/>
              </a:rPr>
              <a:t>Sumedha Grover      171117</a:t>
            </a:r>
            <a:endParaRPr sz="2405" b="1">
              <a:solidFill>
                <a:srgbClr val="000000"/>
              </a:solidFill>
              <a:latin typeface="Times New Roman"/>
              <a:ea typeface="Times New Roman"/>
              <a:cs typeface="Times New Roman"/>
              <a:sym typeface="Times New Roman"/>
            </a:endParaRPr>
          </a:p>
          <a:p>
            <a:pPr marL="0" lvl="0" indent="0" algn="ctr" rtl="0">
              <a:lnSpc>
                <a:spcPct val="80000"/>
              </a:lnSpc>
              <a:spcBef>
                <a:spcPts val="580"/>
              </a:spcBef>
              <a:spcAft>
                <a:spcPts val="0"/>
              </a:spcAft>
              <a:buSzPts val="2044"/>
              <a:buNone/>
            </a:pPr>
            <a:r>
              <a:rPr lang="en-US" sz="2405" b="1">
                <a:solidFill>
                  <a:srgbClr val="000000"/>
                </a:solidFill>
                <a:latin typeface="Times New Roman"/>
                <a:ea typeface="Times New Roman"/>
                <a:cs typeface="Times New Roman"/>
                <a:sym typeface="Times New Roman"/>
              </a:rPr>
              <a:t>Aashish Waghela      171002</a:t>
            </a:r>
            <a:endParaRPr sz="2405" b="1">
              <a:solidFill>
                <a:srgbClr val="000000"/>
              </a:solidFill>
              <a:latin typeface="Times New Roman"/>
              <a:ea typeface="Times New Roman"/>
              <a:cs typeface="Times New Roman"/>
              <a:sym typeface="Times New Roman"/>
            </a:endParaRPr>
          </a:p>
          <a:p>
            <a:pPr marL="0" lvl="0" indent="0" algn="ctr" rtl="0">
              <a:lnSpc>
                <a:spcPct val="80000"/>
              </a:lnSpc>
              <a:spcBef>
                <a:spcPts val="580"/>
              </a:spcBef>
              <a:spcAft>
                <a:spcPts val="0"/>
              </a:spcAft>
              <a:buClr>
                <a:schemeClr val="dk1"/>
              </a:buClr>
              <a:buSzPts val="2044"/>
              <a:buFont typeface="Arial"/>
              <a:buNone/>
            </a:pPr>
            <a:endParaRPr sz="2405">
              <a:solidFill>
                <a:srgbClr val="000000"/>
              </a:solidFill>
              <a:latin typeface="Times New Roman"/>
              <a:ea typeface="Times New Roman"/>
              <a:cs typeface="Times New Roman"/>
              <a:sym typeface="Times New Roman"/>
            </a:endParaRPr>
          </a:p>
          <a:p>
            <a:pPr marL="0" lvl="0" indent="0" algn="ctr" rtl="0">
              <a:lnSpc>
                <a:spcPct val="90000"/>
              </a:lnSpc>
              <a:spcBef>
                <a:spcPts val="580"/>
              </a:spcBef>
              <a:spcAft>
                <a:spcPts val="0"/>
              </a:spcAft>
              <a:buSzPts val="2210"/>
              <a:buNone/>
            </a:pPr>
            <a:r>
              <a:rPr lang="en-US" sz="2100">
                <a:solidFill>
                  <a:srgbClr val="000000"/>
                </a:solidFill>
                <a:latin typeface="Times New Roman"/>
                <a:ea typeface="Times New Roman"/>
                <a:cs typeface="Times New Roman"/>
                <a:sym typeface="Times New Roman"/>
              </a:rPr>
              <a:t>Date of presentation:14/05/2021</a:t>
            </a:r>
            <a:endParaRPr sz="2100">
              <a:solidFill>
                <a:srgbClr val="000000"/>
              </a:solidFill>
              <a:latin typeface="Times New Roman"/>
              <a:ea typeface="Times New Roman"/>
              <a:cs typeface="Times New Roman"/>
              <a:sym typeface="Times New Roman"/>
            </a:endParaRPr>
          </a:p>
          <a:p>
            <a:pPr marL="0" lvl="0" indent="0" algn="ctr" rtl="0">
              <a:lnSpc>
                <a:spcPct val="90000"/>
              </a:lnSpc>
              <a:spcBef>
                <a:spcPts val="580"/>
              </a:spcBef>
              <a:spcAft>
                <a:spcPts val="0"/>
              </a:spcAft>
              <a:buSzPts val="2210"/>
              <a:buNone/>
            </a:pPr>
            <a:r>
              <a:rPr lang="en-US" sz="2100">
                <a:solidFill>
                  <a:srgbClr val="000000"/>
                </a:solidFill>
                <a:latin typeface="Times New Roman"/>
                <a:ea typeface="Times New Roman"/>
                <a:cs typeface="Times New Roman"/>
                <a:sym typeface="Times New Roman"/>
              </a:rPr>
              <a:t>Under the guidance of: Alvina Alphonso</a:t>
            </a:r>
            <a:endParaRPr sz="2105">
              <a:solidFill>
                <a:srgbClr val="000000"/>
              </a:solidFill>
              <a:latin typeface="Times New Roman"/>
              <a:ea typeface="Times New Roman"/>
              <a:cs typeface="Times New Roman"/>
              <a:sym typeface="Times New Roman"/>
            </a:endParaRPr>
          </a:p>
          <a:p>
            <a:pPr marL="457200" lvl="0" indent="457200" algn="l" rtl="0">
              <a:lnSpc>
                <a:spcPct val="90000"/>
              </a:lnSpc>
              <a:spcBef>
                <a:spcPts val="580"/>
              </a:spcBef>
              <a:spcAft>
                <a:spcPts val="0"/>
              </a:spcAft>
              <a:buSzPts val="2210"/>
              <a:buNone/>
            </a:pPr>
            <a:r>
              <a:rPr lang="en-US" sz="2200">
                <a:solidFill>
                  <a:srgbClr val="000000"/>
                </a:solidFill>
                <a:latin typeface="Times New Roman"/>
                <a:ea typeface="Times New Roman"/>
                <a:cs typeface="Times New Roman"/>
                <a:sym typeface="Times New Roman"/>
              </a:rPr>
              <a:t>             St. Francis Institute of Technology</a:t>
            </a:r>
            <a:endParaRPr sz="2200">
              <a:solidFill>
                <a:srgbClr val="000000"/>
              </a:solidFill>
              <a:latin typeface="Times New Roman"/>
              <a:ea typeface="Times New Roman"/>
              <a:cs typeface="Times New Roman"/>
              <a:sym typeface="Times New Roman"/>
            </a:endParaRPr>
          </a:p>
          <a:p>
            <a:pPr marL="0" lvl="0" indent="0" algn="ctr" rtl="0">
              <a:lnSpc>
                <a:spcPct val="90000"/>
              </a:lnSpc>
              <a:spcBef>
                <a:spcPts val="580"/>
              </a:spcBef>
              <a:spcAft>
                <a:spcPts val="0"/>
              </a:spcAft>
              <a:buSzPts val="2210"/>
              <a:buNone/>
            </a:pPr>
            <a:r>
              <a:rPr lang="en-US" sz="2200">
                <a:solidFill>
                  <a:srgbClr val="000000"/>
                </a:solidFill>
                <a:latin typeface="Times New Roman"/>
                <a:ea typeface="Times New Roman"/>
                <a:cs typeface="Times New Roman"/>
                <a:sym typeface="Times New Roman"/>
              </a:rPr>
              <a:t>Department of Information Technology</a:t>
            </a:r>
            <a:endParaRPr sz="2300">
              <a:solidFill>
                <a:srgbClr val="000000"/>
              </a:solidFill>
              <a:latin typeface="Times New Roman"/>
              <a:ea typeface="Times New Roman"/>
              <a:cs typeface="Times New Roman"/>
              <a:sym typeface="Times New Roman"/>
            </a:endParaRPr>
          </a:p>
        </p:txBody>
      </p:sp>
      <p:sp>
        <p:nvSpPr>
          <p:cNvPr id="107" name="Google Shape;107;p1"/>
          <p:cNvSpPr txBox="1">
            <a:spLocks noGrp="1"/>
          </p:cNvSpPr>
          <p:nvPr>
            <p:ph type="ctrTitle"/>
          </p:nvPr>
        </p:nvSpPr>
        <p:spPr>
          <a:xfrm>
            <a:off x="762000" y="927325"/>
            <a:ext cx="7772400" cy="2227500"/>
          </a:xfrm>
          <a:prstGeom prst="rect">
            <a:avLst/>
          </a:prstGeom>
          <a:noFill/>
          <a:ln>
            <a:noFill/>
          </a:ln>
        </p:spPr>
        <p:txBody>
          <a:bodyPr spcFirstLastPara="1" wrap="square" lIns="91425" tIns="45700" rIns="91425" bIns="91425" anchor="ctr" anchorCtr="0">
            <a:normAutofit/>
          </a:bodyPr>
          <a:lstStyle/>
          <a:p>
            <a:pPr marL="0" lvl="0" indent="0" algn="ctr" rtl="0">
              <a:lnSpc>
                <a:spcPct val="100000"/>
              </a:lnSpc>
              <a:spcBef>
                <a:spcPts val="0"/>
              </a:spcBef>
              <a:spcAft>
                <a:spcPts val="0"/>
              </a:spcAft>
              <a:buClr>
                <a:schemeClr val="lt1"/>
              </a:buClr>
              <a:buSzPts val="3600"/>
              <a:buFont typeface="Libre Franklin"/>
              <a:buNone/>
            </a:pPr>
            <a:r>
              <a:rPr lang="en-US" sz="2100">
                <a:solidFill>
                  <a:srgbClr val="000000"/>
                </a:solidFill>
                <a:latin typeface="Times New Roman"/>
                <a:ea typeface="Times New Roman"/>
                <a:cs typeface="Times New Roman"/>
                <a:sym typeface="Times New Roman"/>
              </a:rPr>
              <a:t>BE PROJECT ON</a:t>
            </a:r>
            <a:endParaRPr sz="2100">
              <a:solidFill>
                <a:srgbClr val="000000"/>
              </a:solidFill>
              <a:latin typeface="Times New Roman"/>
              <a:ea typeface="Times New Roman"/>
              <a:cs typeface="Times New Roman"/>
              <a:sym typeface="Times New Roman"/>
            </a:endParaRPr>
          </a:p>
          <a:p>
            <a:pPr marL="0" lvl="0" indent="0" algn="ctr" rtl="0">
              <a:lnSpc>
                <a:spcPct val="100000"/>
              </a:lnSpc>
              <a:spcBef>
                <a:spcPts val="0"/>
              </a:spcBef>
              <a:spcAft>
                <a:spcPts val="0"/>
              </a:spcAft>
              <a:buClr>
                <a:schemeClr val="lt1"/>
              </a:buClr>
              <a:buSzPts val="3600"/>
              <a:buFont typeface="Libre Franklin"/>
              <a:buNone/>
            </a:pPr>
            <a:r>
              <a:rPr lang="en-US" sz="3000">
                <a:solidFill>
                  <a:srgbClr val="000000"/>
                </a:solidFill>
                <a:latin typeface="Times New Roman"/>
                <a:ea typeface="Times New Roman"/>
                <a:cs typeface="Times New Roman"/>
                <a:sym typeface="Times New Roman"/>
              </a:rPr>
              <a:t>Influence of</a:t>
            </a:r>
            <a:r>
              <a:rPr lang="en-US" sz="3600">
                <a:solidFill>
                  <a:srgbClr val="000000"/>
                </a:solidFill>
                <a:latin typeface="Times New Roman"/>
                <a:ea typeface="Times New Roman"/>
                <a:cs typeface="Times New Roman"/>
                <a:sym typeface="Times New Roman"/>
              </a:rPr>
              <a:t> </a:t>
            </a:r>
            <a:endParaRPr sz="3600">
              <a:solidFill>
                <a:srgbClr val="000000"/>
              </a:solidFill>
              <a:latin typeface="Times New Roman"/>
              <a:ea typeface="Times New Roman"/>
              <a:cs typeface="Times New Roman"/>
              <a:sym typeface="Times New Roman"/>
            </a:endParaRPr>
          </a:p>
          <a:p>
            <a:pPr marL="0" lvl="0" indent="0" algn="ctr" rtl="0">
              <a:lnSpc>
                <a:spcPct val="100000"/>
              </a:lnSpc>
              <a:spcBef>
                <a:spcPts val="0"/>
              </a:spcBef>
              <a:spcAft>
                <a:spcPts val="0"/>
              </a:spcAft>
              <a:buClr>
                <a:schemeClr val="lt1"/>
              </a:buClr>
              <a:buSzPts val="3600"/>
              <a:buFont typeface="Libre Franklin"/>
              <a:buNone/>
            </a:pPr>
            <a:r>
              <a:rPr lang="en-US">
                <a:solidFill>
                  <a:srgbClr val="000000"/>
                </a:solidFill>
                <a:latin typeface="Impact"/>
                <a:ea typeface="Impact"/>
                <a:cs typeface="Impact"/>
                <a:sym typeface="Impact"/>
              </a:rPr>
              <a:t>Emotional Intelligence</a:t>
            </a:r>
            <a:endParaRPr>
              <a:solidFill>
                <a:srgbClr val="000000"/>
              </a:solidFill>
              <a:latin typeface="Impact"/>
              <a:ea typeface="Impact"/>
              <a:cs typeface="Impact"/>
              <a:sym typeface="Impact"/>
            </a:endParaRPr>
          </a:p>
          <a:p>
            <a:pPr marL="0" lvl="0" indent="0" algn="ctr" rtl="0">
              <a:lnSpc>
                <a:spcPct val="100000"/>
              </a:lnSpc>
              <a:spcBef>
                <a:spcPts val="0"/>
              </a:spcBef>
              <a:spcAft>
                <a:spcPts val="0"/>
              </a:spcAft>
              <a:buClr>
                <a:schemeClr val="lt1"/>
              </a:buClr>
              <a:buSzPts val="3600"/>
              <a:buFont typeface="Libre Franklin"/>
              <a:buNone/>
            </a:pPr>
            <a:r>
              <a:rPr lang="en-US" sz="3000">
                <a:solidFill>
                  <a:srgbClr val="000000"/>
                </a:solidFill>
                <a:latin typeface="Times New Roman"/>
                <a:ea typeface="Times New Roman"/>
                <a:cs typeface="Times New Roman"/>
                <a:sym typeface="Times New Roman"/>
              </a:rPr>
              <a:t>for Professional Growth</a:t>
            </a:r>
            <a:endParaRPr sz="3400">
              <a:solidFill>
                <a:srgbClr val="000000"/>
              </a:solidFill>
              <a:latin typeface="Times New Roman"/>
              <a:ea typeface="Times New Roman"/>
              <a:cs typeface="Times New Roman"/>
              <a:sym typeface="Times New Roman"/>
            </a:endParaRPr>
          </a:p>
        </p:txBody>
      </p:sp>
      <p:pic>
        <p:nvPicPr>
          <p:cNvPr id="108" name="Google Shape;108;p1"/>
          <p:cNvPicPr preferRelativeResize="0"/>
          <p:nvPr/>
        </p:nvPicPr>
        <p:blipFill rotWithShape="1">
          <a:blip r:embed="rId3">
            <a:alphaModFix/>
          </a:blip>
          <a:srcRect/>
          <a:stretch/>
        </p:blipFill>
        <p:spPr>
          <a:xfrm>
            <a:off x="8382000" y="6019800"/>
            <a:ext cx="522288" cy="504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a5ce938652_0_2"/>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en-US"/>
              <a:t>10</a:t>
            </a:fld>
            <a:endParaRPr/>
          </a:p>
        </p:txBody>
      </p:sp>
      <p:sp>
        <p:nvSpPr>
          <p:cNvPr id="192" name="Google Shape;192;ga5ce938652_0_2"/>
          <p:cNvSpPr txBox="1"/>
          <p:nvPr/>
        </p:nvSpPr>
        <p:spPr>
          <a:xfrm>
            <a:off x="259500" y="586225"/>
            <a:ext cx="8625000" cy="628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3600"/>
              <a:buFont typeface="Libre Franklin"/>
              <a:buNone/>
            </a:pPr>
            <a:r>
              <a:rPr lang="en-US" sz="4000" b="0" i="0" u="none" strike="noStrike" cap="none">
                <a:solidFill>
                  <a:srgbClr val="000000"/>
                </a:solidFill>
                <a:latin typeface="Times New Roman"/>
                <a:ea typeface="Times New Roman"/>
                <a:cs typeface="Times New Roman"/>
                <a:sym typeface="Times New Roman"/>
              </a:rPr>
              <a:t>PROPOSED SOLUTION </a:t>
            </a:r>
            <a:endParaRPr sz="4000" b="0" i="0" u="none" strike="noStrike" cap="none">
              <a:solidFill>
                <a:srgbClr val="000000"/>
              </a:solidFill>
              <a:latin typeface="Times New Roman"/>
              <a:ea typeface="Times New Roman"/>
              <a:cs typeface="Times New Roman"/>
              <a:sym typeface="Times New Roman"/>
            </a:endParaRPr>
          </a:p>
        </p:txBody>
      </p:sp>
      <p:sp>
        <p:nvSpPr>
          <p:cNvPr id="193" name="Google Shape;193;ga5ce938652_0_2"/>
          <p:cNvSpPr txBox="1"/>
          <p:nvPr/>
        </p:nvSpPr>
        <p:spPr>
          <a:xfrm>
            <a:off x="146300" y="1578500"/>
            <a:ext cx="8625000" cy="3850200"/>
          </a:xfrm>
          <a:prstGeom prst="rect">
            <a:avLst/>
          </a:prstGeom>
          <a:noFill/>
          <a:ln>
            <a:noFill/>
          </a:ln>
        </p:spPr>
        <p:txBody>
          <a:bodyPr spcFirstLastPara="1" wrap="square" lIns="91425" tIns="91425" rIns="91425" bIns="91425" anchor="t" anchorCtr="0">
            <a:noAutofit/>
          </a:bodyPr>
          <a:lstStyle/>
          <a:p>
            <a:pPr marL="457200" marR="0" lvl="0" indent="-361950" algn="just" rtl="0">
              <a:lnSpc>
                <a:spcPct val="150000"/>
              </a:lnSpc>
              <a:spcBef>
                <a:spcPts val="0"/>
              </a:spcBef>
              <a:spcAft>
                <a:spcPts val="0"/>
              </a:spcAft>
              <a:buClr>
                <a:schemeClr val="dk1"/>
              </a:buClr>
              <a:buSzPts val="2100"/>
              <a:buFont typeface="Times New Roman"/>
              <a:buAutoNum type="arabicPeriod"/>
            </a:pPr>
            <a:r>
              <a:rPr lang="en-US" sz="2100" b="0" i="0" u="none" strike="noStrike" cap="none">
                <a:solidFill>
                  <a:schemeClr val="dk1"/>
                </a:solidFill>
                <a:latin typeface="Times New Roman"/>
                <a:ea typeface="Times New Roman"/>
                <a:cs typeface="Times New Roman"/>
                <a:sym typeface="Times New Roman"/>
              </a:rPr>
              <a:t>The proposed  system provides tentatively individual's current emotions that is faced in day to day life. Then observing the results provided by the individual one after another, thus each individual can then make the best use of self-emotional transitional states for his/her further self- improvement. </a:t>
            </a:r>
            <a:endParaRPr sz="2100" b="0" i="0" u="none" strike="noStrike" cap="none">
              <a:solidFill>
                <a:schemeClr val="dk1"/>
              </a:solidFill>
              <a:latin typeface="Times New Roman"/>
              <a:ea typeface="Times New Roman"/>
              <a:cs typeface="Times New Roman"/>
              <a:sym typeface="Times New Roman"/>
            </a:endParaRPr>
          </a:p>
          <a:p>
            <a:pPr marL="457200" marR="0" lvl="0" indent="-361950" algn="just" rtl="0">
              <a:lnSpc>
                <a:spcPct val="150000"/>
              </a:lnSpc>
              <a:spcBef>
                <a:spcPts val="0"/>
              </a:spcBef>
              <a:spcAft>
                <a:spcPts val="0"/>
              </a:spcAft>
              <a:buClr>
                <a:schemeClr val="dk1"/>
              </a:buClr>
              <a:buSzPts val="2100"/>
              <a:buFont typeface="Times New Roman"/>
              <a:buAutoNum type="arabicPeriod"/>
            </a:pPr>
            <a:r>
              <a:rPr lang="en-US" sz="2100" b="0" i="0" u="none" strike="noStrike" cap="none">
                <a:solidFill>
                  <a:schemeClr val="dk1"/>
                </a:solidFill>
                <a:latin typeface="Times New Roman"/>
                <a:ea typeface="Times New Roman"/>
                <a:cs typeface="Times New Roman"/>
                <a:sym typeface="Times New Roman"/>
              </a:rPr>
              <a:t>Making use of conventional machine learning algorithms like KNN, Naive Bayes, Logistic Regression to help in building  the correlation between emotional intelligence and professional growth in the individual. </a:t>
            </a:r>
            <a:endParaRPr sz="2100" b="0" i="0" u="none" strike="noStrike" cap="none">
              <a:solidFill>
                <a:srgbClr val="000000"/>
              </a:solidFill>
              <a:latin typeface="Times New Roman"/>
              <a:ea typeface="Times New Roman"/>
              <a:cs typeface="Times New Roman"/>
              <a:sym typeface="Times New Roman"/>
            </a:endParaRPr>
          </a:p>
        </p:txBody>
      </p:sp>
      <p:sp>
        <p:nvSpPr>
          <p:cNvPr id="194" name="Google Shape;194;ga5ce938652_0_2"/>
          <p:cNvSpPr txBox="1">
            <a:spLocks noGrp="1"/>
          </p:cNvSpPr>
          <p:nvPr>
            <p:ph type="ftr" idx="11"/>
          </p:nvPr>
        </p:nvSpPr>
        <p:spPr>
          <a:xfrm>
            <a:off x="914400" y="6172275"/>
            <a:ext cx="73008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400"/>
              <a:buFont typeface="Arial"/>
              <a:buNone/>
            </a:pPr>
            <a:r>
              <a:rPr lang="en-US" sz="1300">
                <a:solidFill>
                  <a:srgbClr val="000000"/>
                </a:solidFill>
                <a:latin typeface="Times New Roman"/>
                <a:ea typeface="Times New Roman"/>
                <a:cs typeface="Times New Roman"/>
                <a:sym typeface="Times New Roman"/>
              </a:rPr>
              <a:t>SFIT- IT                 Influence of Emotional intelligence for Professional Growth</a:t>
            </a:r>
            <a:r>
              <a:rPr lang="en-US" sz="1600">
                <a:solidFill>
                  <a:srgbClr val="000000"/>
                </a:solidFill>
                <a:latin typeface="Times New Roman"/>
                <a:ea typeface="Times New Roman"/>
                <a:cs typeface="Times New Roman"/>
                <a:sym typeface="Times New Roman"/>
              </a:rPr>
              <a:t>   </a:t>
            </a:r>
            <a:r>
              <a:rPr lang="en-US"/>
              <a:t>                          </a:t>
            </a:r>
            <a:endParaRPr/>
          </a:p>
          <a:p>
            <a:pPr marL="0" lvl="0" indent="0" algn="l" rtl="0">
              <a:lnSpc>
                <a:spcPct val="100000"/>
              </a:lnSpc>
              <a:spcBef>
                <a:spcPts val="0"/>
              </a:spcBef>
              <a:spcAft>
                <a:spcPts val="0"/>
              </a:spcAft>
              <a:buSzPts val="1400"/>
              <a:buNone/>
            </a:pPr>
            <a:r>
              <a:rPr lang="en-US"/>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a57ceecb39_0_320"/>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en-US"/>
              <a:t>11</a:t>
            </a:fld>
            <a:endParaRPr/>
          </a:p>
        </p:txBody>
      </p:sp>
      <p:pic>
        <p:nvPicPr>
          <p:cNvPr id="201" name="Google Shape;201;ga57ceecb39_0_320"/>
          <p:cNvPicPr preferRelativeResize="0"/>
          <p:nvPr/>
        </p:nvPicPr>
        <p:blipFill rotWithShape="1">
          <a:blip r:embed="rId3">
            <a:alphaModFix/>
          </a:blip>
          <a:srcRect/>
          <a:stretch/>
        </p:blipFill>
        <p:spPr>
          <a:xfrm>
            <a:off x="8305800" y="6172200"/>
            <a:ext cx="533400" cy="524282"/>
          </a:xfrm>
          <a:prstGeom prst="rect">
            <a:avLst/>
          </a:prstGeom>
          <a:noFill/>
          <a:ln>
            <a:noFill/>
          </a:ln>
        </p:spPr>
      </p:pic>
      <p:sp>
        <p:nvSpPr>
          <p:cNvPr id="202" name="Google Shape;202;ga57ceecb39_0_320"/>
          <p:cNvSpPr txBox="1"/>
          <p:nvPr/>
        </p:nvSpPr>
        <p:spPr>
          <a:xfrm>
            <a:off x="300050" y="1015313"/>
            <a:ext cx="8539200" cy="4989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000000"/>
              </a:buClr>
              <a:buSzPts val="1800"/>
              <a:buFont typeface="Times New Roman"/>
              <a:buAutoNum type="arabicPeriod"/>
            </a:pPr>
            <a:r>
              <a:rPr lang="en-US" sz="1800" b="0" i="0" u="none" strike="noStrike" cap="none" dirty="0">
                <a:solidFill>
                  <a:srgbClr val="000000"/>
                </a:solidFill>
                <a:latin typeface="Times New Roman"/>
                <a:ea typeface="Times New Roman"/>
                <a:cs typeface="Times New Roman"/>
                <a:sym typeface="Times New Roman"/>
              </a:rPr>
              <a:t>The project maps the emotional intelligence of people with age group from </a:t>
            </a:r>
            <a:r>
              <a:rPr lang="en-US" sz="1800" b="1" i="0" u="none" strike="noStrike" cap="none" dirty="0">
                <a:solidFill>
                  <a:srgbClr val="000000"/>
                </a:solidFill>
                <a:latin typeface="Times New Roman"/>
                <a:ea typeface="Times New Roman"/>
                <a:cs typeface="Times New Roman"/>
                <a:sym typeface="Times New Roman"/>
              </a:rPr>
              <a:t>20-30</a:t>
            </a:r>
            <a:r>
              <a:rPr lang="en-US" sz="1800" b="0" i="0" u="none" strike="noStrike" cap="none" dirty="0">
                <a:solidFill>
                  <a:srgbClr val="000000"/>
                </a:solidFill>
                <a:latin typeface="Times New Roman"/>
                <a:ea typeface="Times New Roman"/>
                <a:cs typeface="Times New Roman"/>
                <a:sym typeface="Times New Roman"/>
              </a:rPr>
              <a:t> with-in </a:t>
            </a:r>
            <a:r>
              <a:rPr lang="en-US" sz="1800" b="1" i="0" u="none" strike="noStrike" cap="none" dirty="0">
                <a:solidFill>
                  <a:srgbClr val="000000"/>
                </a:solidFill>
                <a:latin typeface="Times New Roman"/>
                <a:ea typeface="Times New Roman"/>
                <a:cs typeface="Times New Roman"/>
                <a:sym typeface="Times New Roman"/>
              </a:rPr>
              <a:t>South-Asian Countries</a:t>
            </a:r>
            <a:r>
              <a:rPr lang="en-US" sz="1800" b="0" i="0" u="none" strike="noStrike" cap="none" dirty="0">
                <a:solidFill>
                  <a:srgbClr val="000000"/>
                </a:solidFill>
                <a:latin typeface="Times New Roman"/>
                <a:ea typeface="Times New Roman"/>
                <a:cs typeface="Times New Roman"/>
                <a:sym typeface="Times New Roman"/>
              </a:rPr>
              <a:t>.</a:t>
            </a:r>
            <a:endParaRPr sz="1800" b="0" i="0" u="none" strike="noStrike" cap="none" dirty="0">
              <a:solidFill>
                <a:srgbClr val="000000"/>
              </a:solidFill>
              <a:latin typeface="Times New Roman"/>
              <a:ea typeface="Times New Roman"/>
              <a:cs typeface="Times New Roman"/>
              <a:sym typeface="Times New Roman"/>
            </a:endParaRPr>
          </a:p>
          <a:p>
            <a:pPr marL="457200" marR="0" lvl="0" indent="-342900" algn="l" rtl="0">
              <a:lnSpc>
                <a:spcPct val="115000"/>
              </a:lnSpc>
              <a:spcBef>
                <a:spcPts val="0"/>
              </a:spcBef>
              <a:spcAft>
                <a:spcPts val="0"/>
              </a:spcAft>
              <a:buClr>
                <a:srgbClr val="000000"/>
              </a:buClr>
              <a:buSzPts val="1800"/>
              <a:buFont typeface="Times New Roman"/>
              <a:buAutoNum type="arabicPeriod"/>
            </a:pPr>
            <a:r>
              <a:rPr lang="en-US" sz="1800" b="0" i="0" u="none" strike="noStrike" cap="none" dirty="0">
                <a:solidFill>
                  <a:srgbClr val="000000"/>
                </a:solidFill>
                <a:latin typeface="Times New Roman"/>
                <a:ea typeface="Times New Roman"/>
                <a:cs typeface="Times New Roman"/>
                <a:sym typeface="Times New Roman"/>
              </a:rPr>
              <a:t>1)  </a:t>
            </a:r>
            <a:r>
              <a:rPr lang="en-US" sz="1800" b="1" i="0" u="none" strike="noStrike" cap="none" dirty="0">
                <a:solidFill>
                  <a:srgbClr val="000000"/>
                </a:solidFill>
                <a:latin typeface="Times New Roman"/>
                <a:ea typeface="Times New Roman"/>
                <a:cs typeface="Times New Roman"/>
                <a:sym typeface="Times New Roman"/>
              </a:rPr>
              <a:t>Intra-personal</a:t>
            </a:r>
            <a:r>
              <a:rPr lang="en-US" sz="1800" b="0" i="0" u="none" strike="noStrike" cap="none" dirty="0">
                <a:solidFill>
                  <a:srgbClr val="000000"/>
                </a:solidFill>
                <a:latin typeface="Times New Roman"/>
                <a:ea typeface="Times New Roman"/>
                <a:cs typeface="Times New Roman"/>
                <a:sym typeface="Times New Roman"/>
              </a:rPr>
              <a:t> Component</a:t>
            </a:r>
            <a:endParaRPr sz="1800" b="0" i="0" u="none" strike="noStrike" cap="none" dirty="0">
              <a:solidFill>
                <a:srgbClr val="000000"/>
              </a:solidFill>
              <a:latin typeface="Times New Roman"/>
              <a:ea typeface="Times New Roman"/>
              <a:cs typeface="Times New Roman"/>
              <a:sym typeface="Times New Roman"/>
            </a:endParaRPr>
          </a:p>
          <a:p>
            <a:pPr marL="457200" marR="0" lvl="0" indent="0" algn="l" rtl="0">
              <a:lnSpc>
                <a:spcPct val="115000"/>
              </a:lnSpc>
              <a:spcBef>
                <a:spcPts val="0"/>
              </a:spcBef>
              <a:spcAft>
                <a:spcPts val="0"/>
              </a:spcAft>
              <a:buClr>
                <a:srgbClr val="000000"/>
              </a:buClr>
              <a:buSzPts val="1800"/>
              <a:buFont typeface="Arial"/>
              <a:buNone/>
            </a:pPr>
            <a:r>
              <a:rPr lang="en-US" sz="1800" b="0" i="0" u="none" strike="noStrike" cap="none" dirty="0">
                <a:solidFill>
                  <a:srgbClr val="000000"/>
                </a:solidFill>
                <a:latin typeface="Times New Roman"/>
                <a:ea typeface="Times New Roman"/>
                <a:cs typeface="Times New Roman"/>
                <a:sym typeface="Times New Roman"/>
              </a:rPr>
              <a:t>2)  </a:t>
            </a:r>
            <a:r>
              <a:rPr lang="en-US" sz="1800" b="1" i="0" u="none" strike="noStrike" cap="none" dirty="0">
                <a:solidFill>
                  <a:srgbClr val="000000"/>
                </a:solidFill>
                <a:latin typeface="Times New Roman"/>
                <a:ea typeface="Times New Roman"/>
                <a:cs typeface="Times New Roman"/>
                <a:sym typeface="Times New Roman"/>
              </a:rPr>
              <a:t>Interpersonal </a:t>
            </a:r>
            <a:r>
              <a:rPr lang="en-US" sz="1800" b="0" i="0" u="none" strike="noStrike" cap="none" dirty="0">
                <a:solidFill>
                  <a:srgbClr val="000000"/>
                </a:solidFill>
                <a:latin typeface="Times New Roman"/>
                <a:ea typeface="Times New Roman"/>
                <a:cs typeface="Times New Roman"/>
                <a:sym typeface="Times New Roman"/>
              </a:rPr>
              <a:t>Component</a:t>
            </a:r>
            <a:endParaRPr sz="1800" b="0" i="0" u="none" strike="noStrike" cap="none" dirty="0">
              <a:solidFill>
                <a:srgbClr val="000000"/>
              </a:solidFill>
              <a:latin typeface="Times New Roman"/>
              <a:ea typeface="Times New Roman"/>
              <a:cs typeface="Times New Roman"/>
              <a:sym typeface="Times New Roman"/>
            </a:endParaRPr>
          </a:p>
          <a:p>
            <a:pPr marL="457200" marR="0" lvl="0" indent="0" algn="l" rtl="0">
              <a:lnSpc>
                <a:spcPct val="115000"/>
              </a:lnSpc>
              <a:spcBef>
                <a:spcPts val="0"/>
              </a:spcBef>
              <a:spcAft>
                <a:spcPts val="0"/>
              </a:spcAft>
              <a:buClr>
                <a:srgbClr val="000000"/>
              </a:buClr>
              <a:buSzPts val="1800"/>
              <a:buFont typeface="Arial"/>
              <a:buNone/>
            </a:pPr>
            <a:r>
              <a:rPr lang="en-US" sz="1800" b="0" i="0" u="none" strike="noStrike" cap="none" dirty="0">
                <a:solidFill>
                  <a:srgbClr val="000000"/>
                </a:solidFill>
                <a:latin typeface="Times New Roman"/>
                <a:ea typeface="Times New Roman"/>
                <a:cs typeface="Times New Roman"/>
                <a:sym typeface="Times New Roman"/>
              </a:rPr>
              <a:t>3)  </a:t>
            </a:r>
            <a:r>
              <a:rPr lang="en-US" sz="1800" b="1" i="0" u="none" strike="noStrike" cap="none" dirty="0">
                <a:solidFill>
                  <a:srgbClr val="000000"/>
                </a:solidFill>
                <a:latin typeface="Times New Roman"/>
                <a:ea typeface="Times New Roman"/>
                <a:cs typeface="Times New Roman"/>
                <a:sym typeface="Times New Roman"/>
              </a:rPr>
              <a:t>Stress Management</a:t>
            </a:r>
            <a:endParaRPr sz="1800" b="0" i="0" u="none" strike="noStrike" cap="none" dirty="0">
              <a:solidFill>
                <a:srgbClr val="000000"/>
              </a:solidFill>
              <a:latin typeface="Times New Roman"/>
              <a:ea typeface="Times New Roman"/>
              <a:cs typeface="Times New Roman"/>
              <a:sym typeface="Times New Roman"/>
            </a:endParaRPr>
          </a:p>
          <a:p>
            <a:pPr marL="457200" marR="0" lvl="0" indent="0" algn="l" rtl="0">
              <a:lnSpc>
                <a:spcPct val="115000"/>
              </a:lnSpc>
              <a:spcBef>
                <a:spcPts val="0"/>
              </a:spcBef>
              <a:spcAft>
                <a:spcPts val="0"/>
              </a:spcAft>
              <a:buClr>
                <a:srgbClr val="000000"/>
              </a:buClr>
              <a:buSzPts val="1800"/>
              <a:buFont typeface="Arial"/>
              <a:buNone/>
            </a:pPr>
            <a:r>
              <a:rPr lang="en-US" sz="1800" b="0" i="0" u="none" strike="noStrike" cap="none" dirty="0">
                <a:solidFill>
                  <a:srgbClr val="000000"/>
                </a:solidFill>
                <a:latin typeface="Times New Roman"/>
                <a:ea typeface="Times New Roman"/>
                <a:cs typeface="Times New Roman"/>
                <a:sym typeface="Times New Roman"/>
              </a:rPr>
              <a:t>4)  </a:t>
            </a:r>
            <a:r>
              <a:rPr lang="en-US" sz="1800" b="1" i="0" u="none" strike="noStrike" cap="none" dirty="0">
                <a:solidFill>
                  <a:srgbClr val="000000"/>
                </a:solidFill>
                <a:latin typeface="Times New Roman"/>
                <a:ea typeface="Times New Roman"/>
                <a:cs typeface="Times New Roman"/>
                <a:sym typeface="Times New Roman"/>
              </a:rPr>
              <a:t>Adaptability</a:t>
            </a:r>
            <a:endParaRPr sz="1800" b="0" i="0" u="none" strike="noStrike" cap="none" dirty="0">
              <a:solidFill>
                <a:srgbClr val="000000"/>
              </a:solidFill>
              <a:latin typeface="Times New Roman"/>
              <a:ea typeface="Times New Roman"/>
              <a:cs typeface="Times New Roman"/>
              <a:sym typeface="Times New Roman"/>
            </a:endParaRPr>
          </a:p>
          <a:p>
            <a:pPr marL="457200" marR="0" lvl="0" indent="0" algn="l" rtl="0">
              <a:lnSpc>
                <a:spcPct val="115000"/>
              </a:lnSpc>
              <a:spcBef>
                <a:spcPts val="0"/>
              </a:spcBef>
              <a:spcAft>
                <a:spcPts val="0"/>
              </a:spcAft>
              <a:buClr>
                <a:srgbClr val="000000"/>
              </a:buClr>
              <a:buSzPts val="1800"/>
              <a:buFont typeface="Arial"/>
              <a:buNone/>
            </a:pPr>
            <a:r>
              <a:rPr lang="en-US" sz="1800" b="0" i="0" u="none" strike="noStrike" cap="none" dirty="0">
                <a:solidFill>
                  <a:srgbClr val="000000"/>
                </a:solidFill>
                <a:latin typeface="Times New Roman"/>
                <a:ea typeface="Times New Roman"/>
                <a:cs typeface="Times New Roman"/>
                <a:sym typeface="Times New Roman"/>
              </a:rPr>
              <a:t>5)  </a:t>
            </a:r>
            <a:r>
              <a:rPr lang="en-US" sz="1800" b="1" i="0" u="none" strike="noStrike" cap="none" dirty="0">
                <a:solidFill>
                  <a:srgbClr val="000000"/>
                </a:solidFill>
                <a:latin typeface="Times New Roman"/>
                <a:ea typeface="Times New Roman"/>
                <a:cs typeface="Times New Roman"/>
                <a:sym typeface="Times New Roman"/>
              </a:rPr>
              <a:t>General Mood</a:t>
            </a:r>
            <a:r>
              <a:rPr lang="en-US" sz="1800" b="0" i="0" u="none" strike="noStrike" cap="none" dirty="0">
                <a:solidFill>
                  <a:srgbClr val="000000"/>
                </a:solidFill>
                <a:latin typeface="Times New Roman"/>
                <a:ea typeface="Times New Roman"/>
                <a:cs typeface="Times New Roman"/>
                <a:sym typeface="Times New Roman"/>
              </a:rPr>
              <a:t>. </a:t>
            </a:r>
            <a:endParaRPr sz="1800" b="0" i="0" u="none" strike="noStrike" cap="none" dirty="0">
              <a:solidFill>
                <a:srgbClr val="000000"/>
              </a:solidFill>
              <a:latin typeface="Times New Roman"/>
              <a:ea typeface="Times New Roman"/>
              <a:cs typeface="Times New Roman"/>
              <a:sym typeface="Times New Roman"/>
            </a:endParaRPr>
          </a:p>
          <a:p>
            <a:pPr marL="1028700" marR="0" lvl="0" indent="0" algn="l" rtl="0">
              <a:lnSpc>
                <a:spcPct val="115000"/>
              </a:lnSpc>
              <a:spcBef>
                <a:spcPts val="0"/>
              </a:spcBef>
              <a:spcAft>
                <a:spcPts val="0"/>
              </a:spcAft>
              <a:buClr>
                <a:srgbClr val="000000"/>
              </a:buClr>
              <a:buSzPts val="1800"/>
              <a:buFont typeface="Arial"/>
              <a:buNone/>
            </a:pPr>
            <a:r>
              <a:rPr lang="en-US" sz="1800" b="0" i="0" u="none" strike="noStrike" cap="none" dirty="0">
                <a:solidFill>
                  <a:srgbClr val="000000"/>
                </a:solidFill>
                <a:latin typeface="Times New Roman"/>
                <a:ea typeface="Times New Roman"/>
                <a:cs typeface="Times New Roman"/>
                <a:sym typeface="Times New Roman"/>
              </a:rPr>
              <a:t> </a:t>
            </a:r>
            <a:r>
              <a:rPr lang="en-US" sz="1800" b="1" i="0" u="none" strike="noStrike" cap="none" dirty="0">
                <a:solidFill>
                  <a:srgbClr val="000000"/>
                </a:solidFill>
                <a:latin typeface="Times New Roman"/>
                <a:ea typeface="Times New Roman"/>
                <a:cs typeface="Times New Roman"/>
                <a:sym typeface="Times New Roman"/>
              </a:rPr>
              <a:t>a) </a:t>
            </a:r>
            <a:r>
              <a:rPr lang="en-US" sz="1800" b="1" i="0" u="none" strike="noStrike" cap="none" dirty="0">
                <a:solidFill>
                  <a:srgbClr val="000000"/>
                </a:solidFill>
                <a:highlight>
                  <a:schemeClr val="lt1"/>
                </a:highlight>
                <a:latin typeface="Times New Roman"/>
                <a:ea typeface="Times New Roman"/>
                <a:cs typeface="Times New Roman"/>
                <a:sym typeface="Times New Roman"/>
              </a:rPr>
              <a:t>Stress management</a:t>
            </a:r>
            <a:endParaRPr sz="1800" b="1" i="0" u="none" strike="noStrike" cap="none" dirty="0">
              <a:solidFill>
                <a:srgbClr val="000000"/>
              </a:solidFill>
              <a:highlight>
                <a:schemeClr val="lt1"/>
              </a:highlight>
              <a:latin typeface="Times New Roman"/>
              <a:ea typeface="Times New Roman"/>
              <a:cs typeface="Times New Roman"/>
              <a:sym typeface="Times New Roman"/>
            </a:endParaRPr>
          </a:p>
          <a:p>
            <a:pPr marL="1028700" marR="0" lvl="0" indent="0" algn="l" rtl="0">
              <a:lnSpc>
                <a:spcPct val="115000"/>
              </a:lnSpc>
              <a:spcBef>
                <a:spcPts val="0"/>
              </a:spcBef>
              <a:spcAft>
                <a:spcPts val="0"/>
              </a:spcAft>
              <a:buClr>
                <a:srgbClr val="000000"/>
              </a:buClr>
              <a:buSzPts val="1800"/>
              <a:buFont typeface="Arial"/>
              <a:buNone/>
            </a:pPr>
            <a:r>
              <a:rPr lang="en-US" sz="1800" b="1" i="0" u="none" strike="noStrike" cap="none" dirty="0">
                <a:solidFill>
                  <a:srgbClr val="000000"/>
                </a:solidFill>
                <a:highlight>
                  <a:schemeClr val="lt1"/>
                </a:highlight>
                <a:latin typeface="Times New Roman"/>
                <a:ea typeface="Times New Roman"/>
                <a:cs typeface="Times New Roman"/>
                <a:sym typeface="Times New Roman"/>
              </a:rPr>
              <a:t> b) Self Awareness/Social Awareness</a:t>
            </a:r>
            <a:endParaRPr sz="1800" b="1" i="0" u="none" strike="noStrike" cap="none" dirty="0">
              <a:solidFill>
                <a:srgbClr val="000000"/>
              </a:solidFill>
              <a:highlight>
                <a:schemeClr val="lt1"/>
              </a:highlight>
              <a:latin typeface="Times New Roman"/>
              <a:ea typeface="Times New Roman"/>
              <a:cs typeface="Times New Roman"/>
              <a:sym typeface="Times New Roman"/>
            </a:endParaRPr>
          </a:p>
          <a:p>
            <a:pPr marL="1028700" marR="0" lvl="0" indent="0" algn="l" rtl="0">
              <a:lnSpc>
                <a:spcPct val="115000"/>
              </a:lnSpc>
              <a:spcBef>
                <a:spcPts val="0"/>
              </a:spcBef>
              <a:spcAft>
                <a:spcPts val="0"/>
              </a:spcAft>
              <a:buClr>
                <a:srgbClr val="000000"/>
              </a:buClr>
              <a:buSzPts val="1800"/>
              <a:buFont typeface="Arial"/>
              <a:buNone/>
            </a:pPr>
            <a:r>
              <a:rPr lang="en-US" sz="1800" b="1" i="0" u="none" strike="noStrike" cap="none" dirty="0">
                <a:solidFill>
                  <a:srgbClr val="000000"/>
                </a:solidFill>
                <a:highlight>
                  <a:schemeClr val="lt1"/>
                </a:highlight>
                <a:latin typeface="Times New Roman"/>
                <a:ea typeface="Times New Roman"/>
                <a:cs typeface="Times New Roman"/>
                <a:sym typeface="Times New Roman"/>
              </a:rPr>
              <a:t> c) Self Regulations</a:t>
            </a:r>
            <a:endParaRPr sz="1800" b="1" i="0" u="none" strike="noStrike" cap="none" dirty="0">
              <a:solidFill>
                <a:srgbClr val="000000"/>
              </a:solidFill>
              <a:highlight>
                <a:schemeClr val="lt1"/>
              </a:highlight>
              <a:latin typeface="Times New Roman"/>
              <a:ea typeface="Times New Roman"/>
              <a:cs typeface="Times New Roman"/>
              <a:sym typeface="Times New Roman"/>
            </a:endParaRPr>
          </a:p>
          <a:p>
            <a:pPr marL="1028700" marR="0" lvl="0" indent="0" algn="l" rtl="0">
              <a:lnSpc>
                <a:spcPct val="115000"/>
              </a:lnSpc>
              <a:spcBef>
                <a:spcPts val="0"/>
              </a:spcBef>
              <a:spcAft>
                <a:spcPts val="0"/>
              </a:spcAft>
              <a:buClr>
                <a:srgbClr val="000000"/>
              </a:buClr>
              <a:buSzPts val="1800"/>
              <a:buFont typeface="Arial"/>
              <a:buNone/>
            </a:pPr>
            <a:r>
              <a:rPr lang="en-US" sz="1800" b="1" i="0" u="none" strike="noStrike" cap="none" dirty="0">
                <a:solidFill>
                  <a:srgbClr val="000000"/>
                </a:solidFill>
                <a:highlight>
                  <a:schemeClr val="lt1"/>
                </a:highlight>
                <a:latin typeface="Times New Roman"/>
                <a:ea typeface="Times New Roman"/>
                <a:cs typeface="Times New Roman"/>
                <a:sym typeface="Times New Roman"/>
              </a:rPr>
              <a:t> d) Empathy </a:t>
            </a:r>
            <a:endParaRPr sz="1800" b="1" i="0" u="none" strike="noStrike" cap="none" dirty="0">
              <a:solidFill>
                <a:srgbClr val="000000"/>
              </a:solidFill>
              <a:highlight>
                <a:schemeClr val="lt1"/>
              </a:highlight>
              <a:latin typeface="Times New Roman"/>
              <a:ea typeface="Times New Roman"/>
              <a:cs typeface="Times New Roman"/>
              <a:sym typeface="Times New Roman"/>
            </a:endParaRPr>
          </a:p>
          <a:p>
            <a:pPr marL="1028700" marR="0" lvl="0" indent="0" algn="l" rtl="0">
              <a:lnSpc>
                <a:spcPct val="115000"/>
              </a:lnSpc>
              <a:spcBef>
                <a:spcPts val="0"/>
              </a:spcBef>
              <a:spcAft>
                <a:spcPts val="0"/>
              </a:spcAft>
              <a:buClr>
                <a:srgbClr val="000000"/>
              </a:buClr>
              <a:buSzPts val="1800"/>
              <a:buFont typeface="Arial"/>
              <a:buNone/>
            </a:pPr>
            <a:r>
              <a:rPr lang="en-US" sz="1800" b="1" i="0" u="none" strike="noStrike" cap="none" dirty="0">
                <a:solidFill>
                  <a:srgbClr val="000000"/>
                </a:solidFill>
                <a:highlight>
                  <a:schemeClr val="lt1"/>
                </a:highlight>
                <a:latin typeface="Times New Roman"/>
                <a:ea typeface="Times New Roman"/>
                <a:cs typeface="Times New Roman"/>
                <a:sym typeface="Times New Roman"/>
              </a:rPr>
              <a:t> e) Social Skills</a:t>
            </a:r>
            <a:endParaRPr sz="1800" b="1" i="0" u="none" strike="noStrike" cap="none" dirty="0">
              <a:solidFill>
                <a:srgbClr val="000000"/>
              </a:solidFill>
              <a:highlight>
                <a:schemeClr val="lt1"/>
              </a:highlight>
              <a:latin typeface="Times New Roman"/>
              <a:ea typeface="Times New Roman"/>
              <a:cs typeface="Times New Roman"/>
              <a:sym typeface="Times New Roman"/>
            </a:endParaRPr>
          </a:p>
          <a:p>
            <a:pPr marL="1028700" marR="0" lvl="0" indent="0" algn="l" rtl="0">
              <a:lnSpc>
                <a:spcPct val="115000"/>
              </a:lnSpc>
              <a:spcBef>
                <a:spcPts val="0"/>
              </a:spcBef>
              <a:spcAft>
                <a:spcPts val="0"/>
              </a:spcAft>
              <a:buClr>
                <a:srgbClr val="000000"/>
              </a:buClr>
              <a:buSzPts val="1800"/>
              <a:buFont typeface="Arial"/>
              <a:buNone/>
            </a:pPr>
            <a:r>
              <a:rPr lang="en-US" sz="1800" b="1" i="0" u="none" strike="noStrike" cap="none" dirty="0">
                <a:solidFill>
                  <a:srgbClr val="000000"/>
                </a:solidFill>
                <a:highlight>
                  <a:schemeClr val="lt1"/>
                </a:highlight>
                <a:latin typeface="Times New Roman"/>
                <a:ea typeface="Times New Roman"/>
                <a:cs typeface="Times New Roman"/>
                <a:sym typeface="Times New Roman"/>
              </a:rPr>
              <a:t> f) Motivation</a:t>
            </a:r>
            <a:endParaRPr sz="1800" b="0" i="0" u="none" strike="noStrike" cap="none" dirty="0">
              <a:solidFill>
                <a:srgbClr val="000000"/>
              </a:solidFill>
              <a:latin typeface="Times New Roman"/>
              <a:ea typeface="Times New Roman"/>
              <a:cs typeface="Times New Roman"/>
              <a:sym typeface="Times New Roman"/>
            </a:endParaRPr>
          </a:p>
          <a:p>
            <a:pPr marL="114300" marR="0" lvl="0" algn="l" rtl="0">
              <a:lnSpc>
                <a:spcPct val="115000"/>
              </a:lnSpc>
              <a:spcBef>
                <a:spcPts val="0"/>
              </a:spcBef>
              <a:spcAft>
                <a:spcPts val="0"/>
              </a:spcAft>
              <a:buClr>
                <a:srgbClr val="000000"/>
              </a:buClr>
              <a:buSzPts val="1800"/>
            </a:pPr>
            <a:r>
              <a:rPr lang="en-US" sz="1800" b="0" i="0" u="none" strike="noStrike" cap="none" dirty="0" smtClean="0">
                <a:solidFill>
                  <a:srgbClr val="000000"/>
                </a:solidFill>
                <a:latin typeface="Times New Roman"/>
                <a:ea typeface="Times New Roman"/>
                <a:cs typeface="Times New Roman"/>
                <a:sym typeface="Times New Roman"/>
              </a:rPr>
              <a:t>3.    Input </a:t>
            </a:r>
            <a:r>
              <a:rPr lang="en-US" sz="1800" b="0" i="0" u="none" strike="noStrike" cap="none" dirty="0">
                <a:solidFill>
                  <a:srgbClr val="000000"/>
                </a:solidFill>
                <a:latin typeface="Times New Roman"/>
                <a:ea typeface="Times New Roman"/>
                <a:cs typeface="Times New Roman"/>
                <a:sym typeface="Times New Roman"/>
              </a:rPr>
              <a:t>parameters in the database are derived from the questionnaire having options as follows: </a:t>
            </a:r>
            <a:r>
              <a:rPr lang="en-US" sz="1800" b="1" i="0" u="none" strike="noStrike" cap="none" dirty="0">
                <a:solidFill>
                  <a:srgbClr val="000000"/>
                </a:solidFill>
                <a:latin typeface="Times New Roman"/>
                <a:ea typeface="Times New Roman"/>
                <a:cs typeface="Times New Roman"/>
                <a:sym typeface="Times New Roman"/>
              </a:rPr>
              <a:t>Strongly Disagree</a:t>
            </a:r>
            <a:r>
              <a:rPr lang="en-US" sz="1800" b="0" i="0" u="none" strike="noStrike" cap="none" dirty="0">
                <a:solidFill>
                  <a:srgbClr val="000000"/>
                </a:solidFill>
                <a:latin typeface="Times New Roman"/>
                <a:ea typeface="Times New Roman"/>
                <a:cs typeface="Times New Roman"/>
                <a:sym typeface="Times New Roman"/>
              </a:rPr>
              <a:t>(1 point), </a:t>
            </a:r>
            <a:r>
              <a:rPr lang="en-US" sz="1800" b="1" i="0" u="none" strike="noStrike" cap="none" dirty="0">
                <a:solidFill>
                  <a:srgbClr val="000000"/>
                </a:solidFill>
                <a:latin typeface="Times New Roman"/>
                <a:ea typeface="Times New Roman"/>
                <a:cs typeface="Times New Roman"/>
                <a:sym typeface="Times New Roman"/>
              </a:rPr>
              <a:t>Disagree</a:t>
            </a:r>
            <a:r>
              <a:rPr lang="en-US" sz="1800" b="0" i="0" u="none" strike="noStrike" cap="none" dirty="0">
                <a:solidFill>
                  <a:srgbClr val="000000"/>
                </a:solidFill>
                <a:latin typeface="Times New Roman"/>
                <a:ea typeface="Times New Roman"/>
                <a:cs typeface="Times New Roman"/>
                <a:sym typeface="Times New Roman"/>
              </a:rPr>
              <a:t>(2 point), </a:t>
            </a:r>
            <a:r>
              <a:rPr lang="en-US" sz="1800" b="1" i="0" u="none" strike="noStrike" cap="none" dirty="0">
                <a:solidFill>
                  <a:srgbClr val="000000"/>
                </a:solidFill>
                <a:latin typeface="Times New Roman"/>
                <a:ea typeface="Times New Roman"/>
                <a:cs typeface="Times New Roman"/>
                <a:sym typeface="Times New Roman"/>
              </a:rPr>
              <a:t>Neither Agree nor Disagree</a:t>
            </a:r>
            <a:r>
              <a:rPr lang="en-US" sz="1800" b="0" i="0" u="none" strike="noStrike" cap="none" dirty="0">
                <a:solidFill>
                  <a:srgbClr val="000000"/>
                </a:solidFill>
                <a:latin typeface="Times New Roman"/>
                <a:ea typeface="Times New Roman"/>
                <a:cs typeface="Times New Roman"/>
                <a:sym typeface="Times New Roman"/>
              </a:rPr>
              <a:t>(3 point), </a:t>
            </a:r>
            <a:r>
              <a:rPr lang="en-US" sz="1800" b="1" i="0" u="none" strike="noStrike" cap="none" dirty="0">
                <a:solidFill>
                  <a:srgbClr val="000000"/>
                </a:solidFill>
                <a:latin typeface="Times New Roman"/>
                <a:ea typeface="Times New Roman"/>
                <a:cs typeface="Times New Roman"/>
                <a:sym typeface="Times New Roman"/>
              </a:rPr>
              <a:t>Agree</a:t>
            </a:r>
            <a:r>
              <a:rPr lang="en-US" sz="1800" b="0" i="0" u="none" strike="noStrike" cap="none" dirty="0">
                <a:solidFill>
                  <a:srgbClr val="000000"/>
                </a:solidFill>
                <a:latin typeface="Times New Roman"/>
                <a:ea typeface="Times New Roman"/>
                <a:cs typeface="Times New Roman"/>
                <a:sym typeface="Times New Roman"/>
              </a:rPr>
              <a:t>(4 point), </a:t>
            </a:r>
            <a:r>
              <a:rPr lang="en-US" sz="1800" b="1" i="0" u="none" strike="noStrike" cap="none" dirty="0">
                <a:solidFill>
                  <a:srgbClr val="000000"/>
                </a:solidFill>
                <a:latin typeface="Times New Roman"/>
                <a:ea typeface="Times New Roman"/>
                <a:cs typeface="Times New Roman"/>
                <a:sym typeface="Times New Roman"/>
              </a:rPr>
              <a:t>Strongly Agree</a:t>
            </a:r>
            <a:r>
              <a:rPr lang="en-US" sz="1800" b="0" i="0" u="none" strike="noStrike" cap="none" dirty="0">
                <a:solidFill>
                  <a:srgbClr val="000000"/>
                </a:solidFill>
                <a:latin typeface="Times New Roman"/>
                <a:ea typeface="Times New Roman"/>
                <a:cs typeface="Times New Roman"/>
                <a:sym typeface="Times New Roman"/>
              </a:rPr>
              <a:t>(5 point).</a:t>
            </a:r>
            <a:endParaRPr sz="1800" b="0" i="0" u="none" strike="noStrike" cap="none" dirty="0">
              <a:solidFill>
                <a:srgbClr val="000000"/>
              </a:solidFill>
              <a:latin typeface="Times New Roman"/>
              <a:ea typeface="Times New Roman"/>
              <a:cs typeface="Times New Roman"/>
              <a:sym typeface="Times New Roman"/>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dirty="0">
              <a:solidFill>
                <a:schemeClr val="dk1"/>
              </a:solidFill>
              <a:latin typeface="Times New Roman"/>
              <a:ea typeface="Times New Roman"/>
              <a:cs typeface="Times New Roman"/>
              <a:sym typeface="Times New Roman"/>
            </a:endParaRPr>
          </a:p>
          <a:p>
            <a:pPr marL="1028700" marR="0" lvl="0" indent="0" algn="l" rtl="0">
              <a:lnSpc>
                <a:spcPct val="115000"/>
              </a:lnSpc>
              <a:spcBef>
                <a:spcPts val="0"/>
              </a:spcBef>
              <a:spcAft>
                <a:spcPts val="0"/>
              </a:spcAft>
              <a:buClr>
                <a:srgbClr val="000000"/>
              </a:buClr>
              <a:buSzPts val="1800"/>
              <a:buFont typeface="Arial"/>
              <a:buNone/>
            </a:pPr>
            <a:endParaRPr sz="1800" b="0" i="0" u="none" strike="noStrike" cap="none" dirty="0">
              <a:solidFill>
                <a:schemeClr val="dk1"/>
              </a:solidFill>
              <a:latin typeface="Times New Roman"/>
              <a:ea typeface="Times New Roman"/>
              <a:cs typeface="Times New Roman"/>
              <a:sym typeface="Times New Roman"/>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a:ea typeface="Times New Roman"/>
              <a:cs typeface="Times New Roman"/>
              <a:sym typeface="Times New Roman"/>
            </a:endParaRPr>
          </a:p>
        </p:txBody>
      </p:sp>
      <p:sp>
        <p:nvSpPr>
          <p:cNvPr id="203" name="Google Shape;203;ga57ceecb39_0_320"/>
          <p:cNvSpPr txBox="1"/>
          <p:nvPr/>
        </p:nvSpPr>
        <p:spPr>
          <a:xfrm>
            <a:off x="450000" y="189350"/>
            <a:ext cx="8244000" cy="680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3600"/>
              <a:buFont typeface="Libre Franklin"/>
              <a:buNone/>
            </a:pPr>
            <a:r>
              <a:rPr lang="en-US" sz="4000" b="0" i="0" u="none" strike="noStrike" cap="none">
                <a:solidFill>
                  <a:srgbClr val="000000"/>
                </a:solidFill>
                <a:latin typeface="Times New Roman"/>
                <a:ea typeface="Times New Roman"/>
                <a:cs typeface="Times New Roman"/>
                <a:sym typeface="Times New Roman"/>
              </a:rPr>
              <a:t>SCOPE OF PROJECT</a:t>
            </a:r>
            <a:endParaRPr sz="4000" b="0" i="0" u="none" strike="noStrike" cap="none">
              <a:solidFill>
                <a:srgbClr val="000000"/>
              </a:solidFill>
              <a:latin typeface="Times New Roman"/>
              <a:ea typeface="Times New Roman"/>
              <a:cs typeface="Times New Roman"/>
              <a:sym typeface="Times New Roman"/>
            </a:endParaRPr>
          </a:p>
        </p:txBody>
      </p:sp>
      <p:sp>
        <p:nvSpPr>
          <p:cNvPr id="204" name="Google Shape;204;ga57ceecb39_0_320"/>
          <p:cNvSpPr txBox="1">
            <a:spLocks noGrp="1"/>
          </p:cNvSpPr>
          <p:nvPr>
            <p:ph type="ftr" idx="11"/>
          </p:nvPr>
        </p:nvSpPr>
        <p:spPr>
          <a:xfrm>
            <a:off x="914400" y="6172275"/>
            <a:ext cx="73008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400"/>
              <a:buFont typeface="Arial"/>
              <a:buNone/>
            </a:pPr>
            <a:r>
              <a:rPr lang="en-US" sz="1300">
                <a:solidFill>
                  <a:srgbClr val="000000"/>
                </a:solidFill>
                <a:latin typeface="Times New Roman"/>
                <a:ea typeface="Times New Roman"/>
                <a:cs typeface="Times New Roman"/>
                <a:sym typeface="Times New Roman"/>
              </a:rPr>
              <a:t>SFIT- IT                 Influence of Emotional intelligence for Professional Growth</a:t>
            </a:r>
            <a:r>
              <a:rPr lang="en-US" sz="1600">
                <a:solidFill>
                  <a:srgbClr val="000000"/>
                </a:solidFill>
                <a:latin typeface="Times New Roman"/>
                <a:ea typeface="Times New Roman"/>
                <a:cs typeface="Times New Roman"/>
                <a:sym typeface="Times New Roman"/>
              </a:rPr>
              <a:t>   </a:t>
            </a:r>
            <a:r>
              <a:rPr lang="en-US"/>
              <a:t>                          </a:t>
            </a:r>
            <a:endParaRPr/>
          </a:p>
          <a:p>
            <a:pPr marL="0" lvl="0" indent="0" algn="l" rtl="0">
              <a:lnSpc>
                <a:spcPct val="100000"/>
              </a:lnSpc>
              <a:spcBef>
                <a:spcPts val="0"/>
              </a:spcBef>
              <a:spcAft>
                <a:spcPts val="0"/>
              </a:spcAft>
              <a:buSzPts val="1400"/>
              <a:buNone/>
            </a:pPr>
            <a:r>
              <a:rPr lang="en-US"/>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7"/>
          <p:cNvSpPr txBox="1">
            <a:spLocks noGrp="1"/>
          </p:cNvSpPr>
          <p:nvPr>
            <p:ph type="title"/>
          </p:nvPr>
        </p:nvSpPr>
        <p:spPr>
          <a:xfrm>
            <a:off x="146300" y="274650"/>
            <a:ext cx="8540400" cy="768300"/>
          </a:xfrm>
          <a:prstGeom prst="rect">
            <a:avLst/>
          </a:prstGeom>
          <a:noFill/>
          <a:ln>
            <a:noFill/>
          </a:ln>
        </p:spPr>
        <p:txBody>
          <a:bodyPr spcFirstLastPara="1" wrap="square" lIns="91425" tIns="45700" rIns="91425" bIns="91425" anchor="b" anchorCtr="0">
            <a:normAutofit/>
          </a:bodyPr>
          <a:lstStyle/>
          <a:p>
            <a:pPr marL="0" lvl="0" indent="0" algn="ctr" rtl="0">
              <a:lnSpc>
                <a:spcPct val="100000"/>
              </a:lnSpc>
              <a:spcBef>
                <a:spcPts val="0"/>
              </a:spcBef>
              <a:spcAft>
                <a:spcPts val="0"/>
              </a:spcAft>
              <a:buClr>
                <a:schemeClr val="dk2"/>
              </a:buClr>
              <a:buSzPts val="4000"/>
              <a:buFont typeface="Libre Franklin"/>
              <a:buNone/>
            </a:pPr>
            <a:r>
              <a:rPr lang="en-US">
                <a:solidFill>
                  <a:srgbClr val="000000"/>
                </a:solidFill>
              </a:rPr>
              <a:t>SYSTEM DESCRIPTION</a:t>
            </a:r>
            <a:endParaRPr>
              <a:solidFill>
                <a:srgbClr val="000000"/>
              </a:solidFill>
            </a:endParaRPr>
          </a:p>
        </p:txBody>
      </p:sp>
      <p:sp>
        <p:nvSpPr>
          <p:cNvPr id="211" name="Google Shape;211;p7"/>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400"/>
              <a:buNone/>
            </a:pPr>
            <a:fld id="{00000000-1234-1234-1234-123412341234}" type="slidenum">
              <a:rPr lang="en-US"/>
              <a:t>12</a:t>
            </a:fld>
            <a:endParaRPr/>
          </a:p>
        </p:txBody>
      </p:sp>
      <p:pic>
        <p:nvPicPr>
          <p:cNvPr id="212" name="Google Shape;212;p7"/>
          <p:cNvPicPr preferRelativeResize="0"/>
          <p:nvPr/>
        </p:nvPicPr>
        <p:blipFill rotWithShape="1">
          <a:blip r:embed="rId3">
            <a:alphaModFix/>
          </a:blip>
          <a:srcRect/>
          <a:stretch/>
        </p:blipFill>
        <p:spPr>
          <a:xfrm>
            <a:off x="8305800" y="6172200"/>
            <a:ext cx="533400" cy="524282"/>
          </a:xfrm>
          <a:prstGeom prst="rect">
            <a:avLst/>
          </a:prstGeom>
          <a:noFill/>
          <a:ln>
            <a:noFill/>
          </a:ln>
        </p:spPr>
      </p:pic>
      <p:sp>
        <p:nvSpPr>
          <p:cNvPr id="213" name="Google Shape;213;p7"/>
          <p:cNvSpPr txBox="1">
            <a:spLocks noGrp="1"/>
          </p:cNvSpPr>
          <p:nvPr>
            <p:ph type="ftr" idx="11"/>
          </p:nvPr>
        </p:nvSpPr>
        <p:spPr>
          <a:xfrm>
            <a:off x="914400" y="6172275"/>
            <a:ext cx="73008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400"/>
              <a:buFont typeface="Arial"/>
              <a:buNone/>
            </a:pPr>
            <a:r>
              <a:rPr lang="en-US" sz="1300">
                <a:solidFill>
                  <a:srgbClr val="000000"/>
                </a:solidFill>
                <a:latin typeface="Times New Roman"/>
                <a:ea typeface="Times New Roman"/>
                <a:cs typeface="Times New Roman"/>
                <a:sym typeface="Times New Roman"/>
              </a:rPr>
              <a:t>SFIT- IT                 Influence of Emotional intelligence for Professional Growth</a:t>
            </a:r>
            <a:r>
              <a:rPr lang="en-US" sz="1600">
                <a:solidFill>
                  <a:srgbClr val="000000"/>
                </a:solidFill>
                <a:latin typeface="Times New Roman"/>
                <a:ea typeface="Times New Roman"/>
                <a:cs typeface="Times New Roman"/>
                <a:sym typeface="Times New Roman"/>
              </a:rPr>
              <a:t>   </a:t>
            </a:r>
            <a:r>
              <a:rPr lang="en-US"/>
              <a:t>                          </a:t>
            </a:r>
            <a:endParaRPr/>
          </a:p>
          <a:p>
            <a:pPr marL="0" lvl="0" indent="0" algn="l" rtl="0">
              <a:lnSpc>
                <a:spcPct val="100000"/>
              </a:lnSpc>
              <a:spcBef>
                <a:spcPts val="0"/>
              </a:spcBef>
              <a:spcAft>
                <a:spcPts val="0"/>
              </a:spcAft>
              <a:buSzPts val="1400"/>
              <a:buNone/>
            </a:pPr>
            <a:r>
              <a:rPr lang="en-US"/>
              <a:t>                                  </a:t>
            </a:r>
            <a:endParaRPr/>
          </a:p>
        </p:txBody>
      </p:sp>
      <p:pic>
        <p:nvPicPr>
          <p:cNvPr id="214" name="Google Shape;214;p7"/>
          <p:cNvPicPr preferRelativeResize="0"/>
          <p:nvPr/>
        </p:nvPicPr>
        <p:blipFill rotWithShape="1">
          <a:blip r:embed="rId4">
            <a:alphaModFix/>
          </a:blip>
          <a:srcRect/>
          <a:stretch/>
        </p:blipFill>
        <p:spPr>
          <a:xfrm>
            <a:off x="319125" y="1273012"/>
            <a:ext cx="8305800" cy="4597575"/>
          </a:xfrm>
          <a:prstGeom prst="rect">
            <a:avLst/>
          </a:prstGeom>
          <a:noFill/>
          <a:ln>
            <a:noFill/>
          </a:ln>
        </p:spPr>
      </p:pic>
      <p:sp>
        <p:nvSpPr>
          <p:cNvPr id="215" name="Google Shape;215;p7"/>
          <p:cNvSpPr/>
          <p:nvPr/>
        </p:nvSpPr>
        <p:spPr>
          <a:xfrm>
            <a:off x="4464675" y="3233388"/>
            <a:ext cx="1491900" cy="5244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7"/>
          <p:cNvSpPr/>
          <p:nvPr/>
        </p:nvSpPr>
        <p:spPr>
          <a:xfrm>
            <a:off x="5451700" y="5259425"/>
            <a:ext cx="457200" cy="1830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7"/>
          <p:cNvSpPr/>
          <p:nvPr/>
        </p:nvSpPr>
        <p:spPr>
          <a:xfrm>
            <a:off x="4982025" y="5451425"/>
            <a:ext cx="457200" cy="1830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a:off x="4493625" y="5212075"/>
            <a:ext cx="1415400" cy="4224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solidFill>
                  <a:schemeClr val="dk2"/>
                </a:solidFill>
                <a:latin typeface="Times New Roman"/>
                <a:ea typeface="Times New Roman"/>
                <a:cs typeface="Times New Roman"/>
                <a:sym typeface="Times New Roman"/>
              </a:rPr>
              <a:t>logistic Regression</a:t>
            </a:r>
            <a:endParaRPr sz="1200">
              <a:solidFill>
                <a:schemeClr val="dk2"/>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a57ceecb39_0_421"/>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en-US"/>
              <a:t>13</a:t>
            </a:fld>
            <a:endParaRPr/>
          </a:p>
        </p:txBody>
      </p:sp>
      <p:sp>
        <p:nvSpPr>
          <p:cNvPr id="225" name="Google Shape;225;ga57ceecb39_0_421"/>
          <p:cNvSpPr txBox="1">
            <a:spLocks noGrp="1"/>
          </p:cNvSpPr>
          <p:nvPr>
            <p:ph type="body" idx="1"/>
          </p:nvPr>
        </p:nvSpPr>
        <p:spPr>
          <a:xfrm>
            <a:off x="271475" y="1886000"/>
            <a:ext cx="8361900" cy="4018200"/>
          </a:xfrm>
          <a:prstGeom prst="rect">
            <a:avLst/>
          </a:prstGeom>
          <a:noFill/>
          <a:ln>
            <a:noFill/>
          </a:ln>
        </p:spPr>
        <p:txBody>
          <a:bodyPr spcFirstLastPara="1" wrap="square" lIns="91425" tIns="45700" rIns="91425" bIns="45700" anchor="t" anchorCtr="0">
            <a:noAutofit/>
          </a:bodyPr>
          <a:lstStyle/>
          <a:p>
            <a:pPr marL="457200" lvl="0" indent="-381000" algn="just" rtl="0">
              <a:lnSpc>
                <a:spcPct val="100000"/>
              </a:lnSpc>
              <a:spcBef>
                <a:spcPts val="0"/>
              </a:spcBef>
              <a:spcAft>
                <a:spcPts val="0"/>
              </a:spcAft>
              <a:buClr>
                <a:srgbClr val="000000"/>
              </a:buClr>
              <a:buSzPts val="2400"/>
              <a:buFont typeface="Times New Roman"/>
              <a:buAutoNum type="arabicPeriod"/>
            </a:pPr>
            <a:r>
              <a:rPr lang="en-US" sz="2400" b="1">
                <a:solidFill>
                  <a:srgbClr val="000000"/>
                </a:solidFill>
                <a:latin typeface="Times New Roman"/>
                <a:ea typeface="Times New Roman"/>
                <a:cs typeface="Times New Roman"/>
                <a:sym typeface="Times New Roman"/>
              </a:rPr>
              <a:t>Hardware:</a:t>
            </a:r>
            <a:endParaRPr sz="2400" b="1">
              <a:solidFill>
                <a:srgbClr val="000000"/>
              </a:solidFill>
              <a:latin typeface="Times New Roman"/>
              <a:ea typeface="Times New Roman"/>
              <a:cs typeface="Times New Roman"/>
              <a:sym typeface="Times New Roman"/>
            </a:endParaRPr>
          </a:p>
          <a:p>
            <a:pPr marL="457200" lvl="0" indent="0" algn="just" rtl="0">
              <a:lnSpc>
                <a:spcPct val="100000"/>
              </a:lnSpc>
              <a:spcBef>
                <a:spcPts val="580"/>
              </a:spcBef>
              <a:spcAft>
                <a:spcPts val="0"/>
              </a:spcAft>
              <a:buSzPts val="1530"/>
              <a:buNone/>
            </a:pPr>
            <a:r>
              <a:rPr lang="en-US" sz="1800">
                <a:solidFill>
                  <a:srgbClr val="000000"/>
                </a:solidFill>
                <a:latin typeface="Times New Roman"/>
                <a:ea typeface="Times New Roman"/>
                <a:cs typeface="Times New Roman"/>
                <a:sym typeface="Times New Roman"/>
              </a:rPr>
              <a:t>Processor –i5 and above</a:t>
            </a:r>
            <a:endParaRPr sz="1800">
              <a:solidFill>
                <a:srgbClr val="000000"/>
              </a:solidFill>
              <a:latin typeface="Times New Roman"/>
              <a:ea typeface="Times New Roman"/>
              <a:cs typeface="Times New Roman"/>
              <a:sym typeface="Times New Roman"/>
            </a:endParaRPr>
          </a:p>
          <a:p>
            <a:pPr marL="457200" lvl="0" indent="0" algn="just" rtl="0">
              <a:lnSpc>
                <a:spcPct val="100000"/>
              </a:lnSpc>
              <a:spcBef>
                <a:spcPts val="580"/>
              </a:spcBef>
              <a:spcAft>
                <a:spcPts val="0"/>
              </a:spcAft>
              <a:buSzPts val="1530"/>
              <a:buNone/>
            </a:pPr>
            <a:r>
              <a:rPr lang="en-US" sz="1800">
                <a:solidFill>
                  <a:srgbClr val="000000"/>
                </a:solidFill>
                <a:latin typeface="Times New Roman"/>
                <a:ea typeface="Times New Roman"/>
                <a:cs typeface="Times New Roman"/>
                <a:sym typeface="Times New Roman"/>
              </a:rPr>
              <a:t>RAM-Minimum 4GB </a:t>
            </a:r>
            <a:endParaRPr sz="1800">
              <a:solidFill>
                <a:srgbClr val="000000"/>
              </a:solidFill>
              <a:latin typeface="Times New Roman"/>
              <a:ea typeface="Times New Roman"/>
              <a:cs typeface="Times New Roman"/>
              <a:sym typeface="Times New Roman"/>
            </a:endParaRPr>
          </a:p>
          <a:p>
            <a:pPr marL="457200" lvl="0" indent="0" algn="just" rtl="0">
              <a:lnSpc>
                <a:spcPct val="100000"/>
              </a:lnSpc>
              <a:spcBef>
                <a:spcPts val="580"/>
              </a:spcBef>
              <a:spcAft>
                <a:spcPts val="0"/>
              </a:spcAft>
              <a:buSzPts val="1530"/>
              <a:buNone/>
            </a:pPr>
            <a:r>
              <a:rPr lang="en-US" sz="1800">
                <a:solidFill>
                  <a:srgbClr val="000000"/>
                </a:solidFill>
                <a:latin typeface="Times New Roman"/>
                <a:ea typeface="Times New Roman"/>
                <a:cs typeface="Times New Roman"/>
                <a:sym typeface="Times New Roman"/>
              </a:rPr>
              <a:t>Hard Disk-500GB and above</a:t>
            </a:r>
            <a:endParaRPr sz="1800">
              <a:solidFill>
                <a:srgbClr val="000000"/>
              </a:solidFill>
              <a:latin typeface="Times New Roman"/>
              <a:ea typeface="Times New Roman"/>
              <a:cs typeface="Times New Roman"/>
              <a:sym typeface="Times New Roman"/>
            </a:endParaRPr>
          </a:p>
          <a:p>
            <a:pPr marL="457200" lvl="0" indent="0" algn="just" rtl="0">
              <a:lnSpc>
                <a:spcPct val="100000"/>
              </a:lnSpc>
              <a:spcBef>
                <a:spcPts val="580"/>
              </a:spcBef>
              <a:spcAft>
                <a:spcPts val="0"/>
              </a:spcAft>
              <a:buSzPts val="1530"/>
              <a:buNone/>
            </a:pPr>
            <a:r>
              <a:rPr lang="en-US" sz="1800">
                <a:solidFill>
                  <a:srgbClr val="000000"/>
                </a:solidFill>
                <a:latin typeface="Times New Roman"/>
                <a:ea typeface="Times New Roman"/>
                <a:cs typeface="Times New Roman"/>
                <a:sym typeface="Times New Roman"/>
              </a:rPr>
              <a:t>Minimum internet speed</a:t>
            </a:r>
            <a:endParaRPr sz="1800">
              <a:solidFill>
                <a:srgbClr val="000000"/>
              </a:solidFill>
              <a:latin typeface="Times New Roman"/>
              <a:ea typeface="Times New Roman"/>
              <a:cs typeface="Times New Roman"/>
              <a:sym typeface="Times New Roman"/>
            </a:endParaRPr>
          </a:p>
          <a:p>
            <a:pPr marL="457200" lvl="0" indent="0" algn="just" rtl="0">
              <a:lnSpc>
                <a:spcPct val="100000"/>
              </a:lnSpc>
              <a:spcBef>
                <a:spcPts val="0"/>
              </a:spcBef>
              <a:spcAft>
                <a:spcPts val="0"/>
              </a:spcAft>
              <a:buSzPts val="1530"/>
              <a:buNone/>
            </a:pPr>
            <a:endParaRPr sz="2400" b="1">
              <a:solidFill>
                <a:srgbClr val="000000"/>
              </a:solidFill>
              <a:latin typeface="Times New Roman"/>
              <a:ea typeface="Times New Roman"/>
              <a:cs typeface="Times New Roman"/>
              <a:sym typeface="Times New Roman"/>
            </a:endParaRPr>
          </a:p>
          <a:p>
            <a:pPr marL="457200" lvl="0" indent="-381000" algn="just" rtl="0">
              <a:lnSpc>
                <a:spcPct val="100000"/>
              </a:lnSpc>
              <a:spcBef>
                <a:spcPts val="580"/>
              </a:spcBef>
              <a:spcAft>
                <a:spcPts val="0"/>
              </a:spcAft>
              <a:buClr>
                <a:srgbClr val="000000"/>
              </a:buClr>
              <a:buSzPts val="2400"/>
              <a:buFont typeface="Times New Roman"/>
              <a:buAutoNum type="arabicPeriod"/>
            </a:pPr>
            <a:r>
              <a:rPr lang="en-US" sz="2400" b="1">
                <a:solidFill>
                  <a:srgbClr val="000000"/>
                </a:solidFill>
                <a:latin typeface="Times New Roman"/>
                <a:ea typeface="Times New Roman"/>
                <a:cs typeface="Times New Roman"/>
                <a:sym typeface="Times New Roman"/>
              </a:rPr>
              <a:t>Software</a:t>
            </a:r>
            <a:endParaRPr sz="2400" b="1">
              <a:solidFill>
                <a:srgbClr val="000000"/>
              </a:solidFill>
              <a:latin typeface="Times New Roman"/>
              <a:ea typeface="Times New Roman"/>
              <a:cs typeface="Times New Roman"/>
              <a:sym typeface="Times New Roman"/>
            </a:endParaRPr>
          </a:p>
          <a:p>
            <a:pPr marL="457200" lvl="0" indent="0" algn="just" rtl="0">
              <a:lnSpc>
                <a:spcPct val="100000"/>
              </a:lnSpc>
              <a:spcBef>
                <a:spcPts val="580"/>
              </a:spcBef>
              <a:spcAft>
                <a:spcPts val="0"/>
              </a:spcAft>
              <a:buSzPts val="1530"/>
              <a:buNone/>
            </a:pPr>
            <a:r>
              <a:rPr lang="en-US" sz="1800">
                <a:solidFill>
                  <a:srgbClr val="000000"/>
                </a:solidFill>
                <a:latin typeface="Times New Roman"/>
                <a:ea typeface="Times New Roman"/>
                <a:cs typeface="Times New Roman"/>
                <a:sym typeface="Times New Roman"/>
              </a:rPr>
              <a:t>Python 3.8</a:t>
            </a:r>
            <a:endParaRPr sz="1800">
              <a:solidFill>
                <a:srgbClr val="000000"/>
              </a:solidFill>
              <a:latin typeface="Times New Roman"/>
              <a:ea typeface="Times New Roman"/>
              <a:cs typeface="Times New Roman"/>
              <a:sym typeface="Times New Roman"/>
            </a:endParaRPr>
          </a:p>
          <a:p>
            <a:pPr marL="457200" lvl="0" indent="0" algn="just" rtl="0">
              <a:lnSpc>
                <a:spcPct val="100000"/>
              </a:lnSpc>
              <a:spcBef>
                <a:spcPts val="580"/>
              </a:spcBef>
              <a:spcAft>
                <a:spcPts val="0"/>
              </a:spcAft>
              <a:buSzPts val="1530"/>
              <a:buNone/>
            </a:pPr>
            <a:r>
              <a:rPr lang="en-US" sz="1800">
                <a:solidFill>
                  <a:srgbClr val="000000"/>
                </a:solidFill>
                <a:latin typeface="Times New Roman"/>
                <a:ea typeface="Times New Roman"/>
                <a:cs typeface="Times New Roman"/>
                <a:sym typeface="Times New Roman"/>
              </a:rPr>
              <a:t>Anaconda Navigator</a:t>
            </a:r>
            <a:endParaRPr sz="1800">
              <a:solidFill>
                <a:srgbClr val="000000"/>
              </a:solidFill>
              <a:latin typeface="Times New Roman"/>
              <a:ea typeface="Times New Roman"/>
              <a:cs typeface="Times New Roman"/>
              <a:sym typeface="Times New Roman"/>
            </a:endParaRPr>
          </a:p>
          <a:p>
            <a:pPr marL="457200" lvl="0" indent="0" algn="just" rtl="0">
              <a:lnSpc>
                <a:spcPct val="100000"/>
              </a:lnSpc>
              <a:spcBef>
                <a:spcPts val="580"/>
              </a:spcBef>
              <a:spcAft>
                <a:spcPts val="0"/>
              </a:spcAft>
              <a:buSzPts val="1530"/>
              <a:buNone/>
            </a:pPr>
            <a:r>
              <a:rPr lang="en-US" sz="1800">
                <a:solidFill>
                  <a:srgbClr val="000000"/>
                </a:solidFill>
                <a:latin typeface="Times New Roman"/>
                <a:ea typeface="Times New Roman"/>
                <a:cs typeface="Times New Roman"/>
                <a:sym typeface="Times New Roman"/>
              </a:rPr>
              <a:t>Visual Studios</a:t>
            </a:r>
            <a:endParaRPr sz="1800">
              <a:solidFill>
                <a:srgbClr val="000000"/>
              </a:solidFill>
              <a:latin typeface="Times New Roman"/>
              <a:ea typeface="Times New Roman"/>
              <a:cs typeface="Times New Roman"/>
              <a:sym typeface="Times New Roman"/>
            </a:endParaRPr>
          </a:p>
          <a:p>
            <a:pPr marL="457200" lvl="0" indent="0" algn="l" rtl="0">
              <a:lnSpc>
                <a:spcPct val="100000"/>
              </a:lnSpc>
              <a:spcBef>
                <a:spcPts val="580"/>
              </a:spcBef>
              <a:spcAft>
                <a:spcPts val="0"/>
              </a:spcAft>
              <a:buSzPts val="1530"/>
              <a:buNone/>
            </a:pPr>
            <a:endParaRPr sz="1800">
              <a:latin typeface="Times New Roman"/>
              <a:ea typeface="Times New Roman"/>
              <a:cs typeface="Times New Roman"/>
              <a:sym typeface="Times New Roman"/>
            </a:endParaRPr>
          </a:p>
        </p:txBody>
      </p:sp>
      <p:pic>
        <p:nvPicPr>
          <p:cNvPr id="226" name="Google Shape;226;ga57ceecb39_0_421"/>
          <p:cNvPicPr preferRelativeResize="0"/>
          <p:nvPr/>
        </p:nvPicPr>
        <p:blipFill rotWithShape="1">
          <a:blip r:embed="rId3">
            <a:alphaModFix/>
          </a:blip>
          <a:srcRect/>
          <a:stretch/>
        </p:blipFill>
        <p:spPr>
          <a:xfrm>
            <a:off x="8305800" y="6172200"/>
            <a:ext cx="533400" cy="524282"/>
          </a:xfrm>
          <a:prstGeom prst="rect">
            <a:avLst/>
          </a:prstGeom>
          <a:noFill/>
          <a:ln>
            <a:noFill/>
          </a:ln>
        </p:spPr>
      </p:pic>
      <p:sp>
        <p:nvSpPr>
          <p:cNvPr id="227" name="Google Shape;227;ga57ceecb39_0_421"/>
          <p:cNvSpPr txBox="1"/>
          <p:nvPr/>
        </p:nvSpPr>
        <p:spPr>
          <a:xfrm>
            <a:off x="371475" y="242900"/>
            <a:ext cx="8301000" cy="1643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3600"/>
              <a:buFont typeface="Libre Franklin"/>
              <a:buNone/>
            </a:pPr>
            <a:r>
              <a:rPr lang="en-US" sz="4000" b="0" i="0" u="none" strike="noStrike" cap="none">
                <a:solidFill>
                  <a:schemeClr val="dk2"/>
                </a:solidFill>
                <a:latin typeface="Libre Franklin"/>
                <a:ea typeface="Libre Franklin"/>
                <a:cs typeface="Libre Franklin"/>
                <a:sym typeface="Libre Franklin"/>
              </a:rPr>
              <a:t>HARDWARE AND SOFTWARE REQUIREMENTS</a:t>
            </a:r>
            <a:endParaRPr sz="4000" b="0" i="0" u="none" strike="noStrike" cap="none">
              <a:solidFill>
                <a:srgbClr val="000000"/>
              </a:solidFill>
              <a:latin typeface="Libre Franklin"/>
              <a:ea typeface="Libre Franklin"/>
              <a:cs typeface="Libre Franklin"/>
              <a:sym typeface="Libre Franklin"/>
            </a:endParaRPr>
          </a:p>
        </p:txBody>
      </p:sp>
      <p:sp>
        <p:nvSpPr>
          <p:cNvPr id="228" name="Google Shape;228;ga57ceecb39_0_421"/>
          <p:cNvSpPr txBox="1">
            <a:spLocks noGrp="1"/>
          </p:cNvSpPr>
          <p:nvPr>
            <p:ph type="ftr" idx="11"/>
          </p:nvPr>
        </p:nvSpPr>
        <p:spPr>
          <a:xfrm>
            <a:off x="914400" y="6172275"/>
            <a:ext cx="73008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400"/>
              <a:buFont typeface="Arial"/>
              <a:buNone/>
            </a:pPr>
            <a:r>
              <a:rPr lang="en-US" sz="1300">
                <a:solidFill>
                  <a:srgbClr val="000000"/>
                </a:solidFill>
                <a:latin typeface="Times New Roman"/>
                <a:ea typeface="Times New Roman"/>
                <a:cs typeface="Times New Roman"/>
                <a:sym typeface="Times New Roman"/>
              </a:rPr>
              <a:t>SFIT- IT                 Influence of Emotional intelligence for Professional Growth</a:t>
            </a:r>
            <a:r>
              <a:rPr lang="en-US" sz="1600">
                <a:solidFill>
                  <a:srgbClr val="000000"/>
                </a:solidFill>
                <a:latin typeface="Times New Roman"/>
                <a:ea typeface="Times New Roman"/>
                <a:cs typeface="Times New Roman"/>
                <a:sym typeface="Times New Roman"/>
              </a:rPr>
              <a:t>   </a:t>
            </a:r>
            <a:r>
              <a:rPr lang="en-US"/>
              <a:t>                          </a:t>
            </a:r>
            <a:endParaRPr/>
          </a:p>
          <a:p>
            <a:pPr marL="0" lvl="0" indent="0" algn="l" rtl="0">
              <a:lnSpc>
                <a:spcPct val="100000"/>
              </a:lnSpc>
              <a:spcBef>
                <a:spcPts val="0"/>
              </a:spcBef>
              <a:spcAft>
                <a:spcPts val="0"/>
              </a:spcAft>
              <a:buSzPts val="1400"/>
              <a:buNone/>
            </a:pPr>
            <a:r>
              <a:rPr lang="en-US"/>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9"/>
          <p:cNvSpPr txBox="1">
            <a:spLocks noGrp="1"/>
          </p:cNvSpPr>
          <p:nvPr>
            <p:ph type="title"/>
          </p:nvPr>
        </p:nvSpPr>
        <p:spPr>
          <a:xfrm>
            <a:off x="685800" y="274645"/>
            <a:ext cx="7772400" cy="666900"/>
          </a:xfrm>
          <a:prstGeom prst="rect">
            <a:avLst/>
          </a:prstGeom>
          <a:noFill/>
          <a:ln>
            <a:noFill/>
          </a:ln>
        </p:spPr>
        <p:txBody>
          <a:bodyPr spcFirstLastPara="1" wrap="square" lIns="91425" tIns="45700" rIns="91425" bIns="91425" anchor="b" anchorCtr="0">
            <a:normAutofit fontScale="90000"/>
          </a:bodyPr>
          <a:lstStyle/>
          <a:p>
            <a:pPr marL="0" lvl="0" indent="0" algn="l" rtl="0">
              <a:lnSpc>
                <a:spcPct val="100000"/>
              </a:lnSpc>
              <a:spcBef>
                <a:spcPts val="0"/>
              </a:spcBef>
              <a:spcAft>
                <a:spcPts val="0"/>
              </a:spcAft>
              <a:buClr>
                <a:schemeClr val="dk2"/>
              </a:buClr>
              <a:buSzPts val="4000"/>
              <a:buFont typeface="Libre Franklin"/>
              <a:buNone/>
            </a:pPr>
            <a:r>
              <a:rPr lang="en-US" sz="3600"/>
              <a:t>USER INTERFACE DESIGN</a:t>
            </a:r>
            <a:endParaRPr sz="3600"/>
          </a:p>
        </p:txBody>
      </p:sp>
      <p:sp>
        <p:nvSpPr>
          <p:cNvPr id="235" name="Google Shape;235;p9"/>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400"/>
              <a:buNone/>
            </a:pPr>
            <a:fld id="{00000000-1234-1234-1234-123412341234}" type="slidenum">
              <a:rPr lang="en-US"/>
              <a:t>14</a:t>
            </a:fld>
            <a:endParaRPr/>
          </a:p>
        </p:txBody>
      </p:sp>
      <p:pic>
        <p:nvPicPr>
          <p:cNvPr id="236" name="Google Shape;236;p9"/>
          <p:cNvPicPr preferRelativeResize="0"/>
          <p:nvPr/>
        </p:nvPicPr>
        <p:blipFill rotWithShape="1">
          <a:blip r:embed="rId3">
            <a:alphaModFix/>
          </a:blip>
          <a:srcRect/>
          <a:stretch/>
        </p:blipFill>
        <p:spPr>
          <a:xfrm>
            <a:off x="8305800" y="6172200"/>
            <a:ext cx="533400" cy="524282"/>
          </a:xfrm>
          <a:prstGeom prst="rect">
            <a:avLst/>
          </a:prstGeom>
          <a:noFill/>
          <a:ln>
            <a:noFill/>
          </a:ln>
        </p:spPr>
      </p:pic>
      <p:sp>
        <p:nvSpPr>
          <p:cNvPr id="237" name="Google Shape;237;p9"/>
          <p:cNvSpPr txBox="1">
            <a:spLocks noGrp="1"/>
          </p:cNvSpPr>
          <p:nvPr>
            <p:ph type="ftr" idx="11"/>
          </p:nvPr>
        </p:nvSpPr>
        <p:spPr>
          <a:xfrm>
            <a:off x="914400" y="6172275"/>
            <a:ext cx="73008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400"/>
              <a:buFont typeface="Arial"/>
              <a:buNone/>
            </a:pPr>
            <a:r>
              <a:rPr lang="en-US" sz="1300">
                <a:solidFill>
                  <a:srgbClr val="000000"/>
                </a:solidFill>
                <a:latin typeface="Times New Roman"/>
                <a:ea typeface="Times New Roman"/>
                <a:cs typeface="Times New Roman"/>
                <a:sym typeface="Times New Roman"/>
              </a:rPr>
              <a:t>SFIT- IT                 Influence of Emotional intelligence for Professional Growth</a:t>
            </a:r>
            <a:r>
              <a:rPr lang="en-US" sz="1600">
                <a:solidFill>
                  <a:srgbClr val="000000"/>
                </a:solidFill>
                <a:latin typeface="Times New Roman"/>
                <a:ea typeface="Times New Roman"/>
                <a:cs typeface="Times New Roman"/>
                <a:sym typeface="Times New Roman"/>
              </a:rPr>
              <a:t>   </a:t>
            </a:r>
            <a:r>
              <a:rPr lang="en-US"/>
              <a:t>                          </a:t>
            </a:r>
            <a:endParaRPr/>
          </a:p>
          <a:p>
            <a:pPr marL="0" lvl="0" indent="0" algn="l" rtl="0">
              <a:lnSpc>
                <a:spcPct val="100000"/>
              </a:lnSpc>
              <a:spcBef>
                <a:spcPts val="0"/>
              </a:spcBef>
              <a:spcAft>
                <a:spcPts val="0"/>
              </a:spcAft>
              <a:buSzPts val="1400"/>
              <a:buNone/>
            </a:pPr>
            <a:r>
              <a:rPr lang="en-US"/>
              <a:t>                                  </a:t>
            </a:r>
            <a:endParaRPr/>
          </a:p>
        </p:txBody>
      </p:sp>
      <p:sp>
        <p:nvSpPr>
          <p:cNvPr id="238" name="Google Shape;238;p9"/>
          <p:cNvSpPr txBox="1"/>
          <p:nvPr/>
        </p:nvSpPr>
        <p:spPr>
          <a:xfrm>
            <a:off x="2936100" y="5706075"/>
            <a:ext cx="7350900" cy="85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Libre Baskerville"/>
                <a:ea typeface="Libre Baskerville"/>
                <a:cs typeface="Libre Baskerville"/>
                <a:sym typeface="Libre Baskerville"/>
              </a:rPr>
              <a:t>fig:1</a:t>
            </a:r>
            <a:r>
              <a:rPr lang="en-US">
                <a:latin typeface="Libre Baskerville"/>
                <a:ea typeface="Libre Baskerville"/>
                <a:cs typeface="Libre Baskerville"/>
                <a:sym typeface="Libre Baskerville"/>
              </a:rPr>
              <a:t> Home Page</a:t>
            </a:r>
            <a:endParaRPr sz="1400" b="0" i="0" u="none" strike="noStrike" cap="none">
              <a:solidFill>
                <a:srgbClr val="000000"/>
              </a:solidFill>
              <a:latin typeface="Libre Baskerville"/>
              <a:ea typeface="Libre Baskerville"/>
              <a:cs typeface="Libre Baskerville"/>
              <a:sym typeface="Libre Baskerville"/>
            </a:endParaRPr>
          </a:p>
        </p:txBody>
      </p:sp>
      <p:pic>
        <p:nvPicPr>
          <p:cNvPr id="239" name="Google Shape;239;p9"/>
          <p:cNvPicPr preferRelativeResize="0"/>
          <p:nvPr/>
        </p:nvPicPr>
        <p:blipFill>
          <a:blip r:embed="rId4">
            <a:alphaModFix/>
          </a:blip>
          <a:stretch>
            <a:fillRect/>
          </a:stretch>
        </p:blipFill>
        <p:spPr>
          <a:xfrm>
            <a:off x="152400" y="1093950"/>
            <a:ext cx="8886374" cy="46121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ca62b499b5_0_12"/>
          <p:cNvSpPr>
            <a:spLocks noGrp="1"/>
          </p:cNvSpPr>
          <p:nvPr>
            <p:ph type="sldNum" idx="12"/>
          </p:nvPr>
        </p:nvSpPr>
        <p:spPr>
          <a:xfrm>
            <a:off x="146304" y="6210300"/>
            <a:ext cx="457200" cy="457200"/>
          </a:xfrm>
          <a:prstGeom prst="ellipse">
            <a:avLst/>
          </a:prstGeom>
        </p:spPr>
        <p:txBody>
          <a:bodyPr spcFirstLastPara="1" wrap="square" lIns="0" tIns="0" rIns="0" bIns="0" anchor="ctr" anchorCtr="1">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15</a:t>
            </a:fld>
            <a:endParaRPr/>
          </a:p>
        </p:txBody>
      </p:sp>
      <p:sp>
        <p:nvSpPr>
          <p:cNvPr id="246" name="Google Shape;246;gca62b499b5_0_12"/>
          <p:cNvSpPr txBox="1">
            <a:spLocks noGrp="1"/>
          </p:cNvSpPr>
          <p:nvPr>
            <p:ph type="ftr" idx="11"/>
          </p:nvPr>
        </p:nvSpPr>
        <p:spPr>
          <a:xfrm>
            <a:off x="914400" y="6172275"/>
            <a:ext cx="73008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400"/>
              <a:buFont typeface="Arial"/>
              <a:buNone/>
            </a:pPr>
            <a:r>
              <a:rPr lang="en-US" sz="1300">
                <a:solidFill>
                  <a:srgbClr val="000000"/>
                </a:solidFill>
                <a:latin typeface="Times New Roman"/>
                <a:ea typeface="Times New Roman"/>
                <a:cs typeface="Times New Roman"/>
                <a:sym typeface="Times New Roman"/>
              </a:rPr>
              <a:t>SFIT- IT                 Influence of Emotional intelligence for Professional Growth</a:t>
            </a:r>
            <a:r>
              <a:rPr lang="en-US" sz="1600">
                <a:solidFill>
                  <a:srgbClr val="000000"/>
                </a:solidFill>
                <a:latin typeface="Times New Roman"/>
                <a:ea typeface="Times New Roman"/>
                <a:cs typeface="Times New Roman"/>
                <a:sym typeface="Times New Roman"/>
              </a:rPr>
              <a:t>   </a:t>
            </a:r>
            <a:r>
              <a:rPr lang="en-US"/>
              <a:t>                          </a:t>
            </a:r>
            <a:endParaRPr/>
          </a:p>
          <a:p>
            <a:pPr marL="0" lvl="0" indent="0" algn="l" rtl="0">
              <a:lnSpc>
                <a:spcPct val="100000"/>
              </a:lnSpc>
              <a:spcBef>
                <a:spcPts val="0"/>
              </a:spcBef>
              <a:spcAft>
                <a:spcPts val="0"/>
              </a:spcAft>
              <a:buSzPts val="1400"/>
              <a:buNone/>
            </a:pPr>
            <a:r>
              <a:rPr lang="en-US"/>
              <a:t>                                  </a:t>
            </a:r>
            <a:endParaRPr/>
          </a:p>
        </p:txBody>
      </p:sp>
      <p:pic>
        <p:nvPicPr>
          <p:cNvPr id="247" name="Google Shape;247;gca62b499b5_0_12"/>
          <p:cNvPicPr preferRelativeResize="0"/>
          <p:nvPr/>
        </p:nvPicPr>
        <p:blipFill>
          <a:blip r:embed="rId3">
            <a:alphaModFix/>
          </a:blip>
          <a:stretch>
            <a:fillRect/>
          </a:stretch>
        </p:blipFill>
        <p:spPr>
          <a:xfrm>
            <a:off x="70100" y="286875"/>
            <a:ext cx="8896949" cy="5143500"/>
          </a:xfrm>
          <a:prstGeom prst="rect">
            <a:avLst/>
          </a:prstGeom>
          <a:noFill/>
          <a:ln>
            <a:noFill/>
          </a:ln>
        </p:spPr>
      </p:pic>
      <p:sp>
        <p:nvSpPr>
          <p:cNvPr id="248" name="Google Shape;248;gca62b499b5_0_12"/>
          <p:cNvSpPr txBox="1"/>
          <p:nvPr/>
        </p:nvSpPr>
        <p:spPr>
          <a:xfrm>
            <a:off x="2936100" y="5706075"/>
            <a:ext cx="7350900" cy="85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Libre Baskerville"/>
                <a:ea typeface="Libre Baskerville"/>
                <a:cs typeface="Libre Baskerville"/>
                <a:sym typeface="Libre Baskerville"/>
              </a:rPr>
              <a:t>fig:</a:t>
            </a:r>
            <a:r>
              <a:rPr lang="en-US">
                <a:latin typeface="Libre Baskerville"/>
                <a:ea typeface="Libre Baskerville"/>
                <a:cs typeface="Libre Baskerville"/>
                <a:sym typeface="Libre Baskerville"/>
              </a:rPr>
              <a:t>2 Sign in</a:t>
            </a:r>
            <a:endParaRPr sz="1400" b="0" i="0" u="none" strike="noStrike" cap="none">
              <a:solidFill>
                <a:srgbClr val="000000"/>
              </a:solidFill>
              <a:latin typeface="Libre Baskerville"/>
              <a:ea typeface="Libre Baskerville"/>
              <a:cs typeface="Libre Baskerville"/>
              <a:sym typeface="Libre Baskervill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ca62b499b5_0_23"/>
          <p:cNvSpPr>
            <a:spLocks noGrp="1"/>
          </p:cNvSpPr>
          <p:nvPr>
            <p:ph type="sldNum" idx="12"/>
          </p:nvPr>
        </p:nvSpPr>
        <p:spPr>
          <a:xfrm>
            <a:off x="146304" y="6210300"/>
            <a:ext cx="457200" cy="457200"/>
          </a:xfrm>
          <a:prstGeom prst="ellipse">
            <a:avLst/>
          </a:prstGeom>
        </p:spPr>
        <p:txBody>
          <a:bodyPr spcFirstLastPara="1" wrap="square" lIns="0" tIns="0" rIns="0" bIns="0" anchor="ctr" anchorCtr="1">
            <a:noAutofit/>
          </a:bodyPr>
          <a:lstStyle/>
          <a:p>
            <a:pPr marL="0" lvl="0" indent="0" algn="ctr" rtl="0">
              <a:spcBef>
                <a:spcPts val="0"/>
              </a:spcBef>
              <a:spcAft>
                <a:spcPts val="0"/>
              </a:spcAft>
              <a:buNone/>
            </a:pPr>
            <a:fld id="{00000000-1234-1234-1234-123412341234}" type="slidenum">
              <a:rPr lang="en-US"/>
              <a:t>16</a:t>
            </a:fld>
            <a:endParaRPr/>
          </a:p>
        </p:txBody>
      </p:sp>
      <p:sp>
        <p:nvSpPr>
          <p:cNvPr id="255" name="Google Shape;255;gca62b499b5_0_23"/>
          <p:cNvSpPr txBox="1">
            <a:spLocks noGrp="1"/>
          </p:cNvSpPr>
          <p:nvPr>
            <p:ph type="ftr" idx="11"/>
          </p:nvPr>
        </p:nvSpPr>
        <p:spPr>
          <a:xfrm>
            <a:off x="914400" y="6172275"/>
            <a:ext cx="73008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400"/>
              <a:buFont typeface="Arial"/>
              <a:buNone/>
            </a:pPr>
            <a:r>
              <a:rPr lang="en-US" sz="1300">
                <a:solidFill>
                  <a:srgbClr val="000000"/>
                </a:solidFill>
                <a:latin typeface="Times New Roman"/>
                <a:ea typeface="Times New Roman"/>
                <a:cs typeface="Times New Roman"/>
                <a:sym typeface="Times New Roman"/>
              </a:rPr>
              <a:t>SFIT- IT                 Influence of Emotional intelligence for Professional Growth</a:t>
            </a:r>
            <a:r>
              <a:rPr lang="en-US" sz="1600">
                <a:solidFill>
                  <a:srgbClr val="000000"/>
                </a:solidFill>
                <a:latin typeface="Times New Roman"/>
                <a:ea typeface="Times New Roman"/>
                <a:cs typeface="Times New Roman"/>
                <a:sym typeface="Times New Roman"/>
              </a:rPr>
              <a:t>   </a:t>
            </a:r>
            <a:r>
              <a:rPr lang="en-US"/>
              <a:t>                          </a:t>
            </a:r>
            <a:endParaRPr/>
          </a:p>
          <a:p>
            <a:pPr marL="0" lvl="0" indent="0" algn="l" rtl="0">
              <a:lnSpc>
                <a:spcPct val="100000"/>
              </a:lnSpc>
              <a:spcBef>
                <a:spcPts val="0"/>
              </a:spcBef>
              <a:spcAft>
                <a:spcPts val="0"/>
              </a:spcAft>
              <a:buSzPts val="1400"/>
              <a:buNone/>
            </a:pPr>
            <a:r>
              <a:rPr lang="en-US"/>
              <a:t>                                  </a:t>
            </a:r>
            <a:endParaRPr/>
          </a:p>
        </p:txBody>
      </p:sp>
      <p:pic>
        <p:nvPicPr>
          <p:cNvPr id="256" name="Google Shape;256;gca62b499b5_0_23"/>
          <p:cNvPicPr preferRelativeResize="0"/>
          <p:nvPr/>
        </p:nvPicPr>
        <p:blipFill>
          <a:blip r:embed="rId3">
            <a:alphaModFix/>
          </a:blip>
          <a:stretch>
            <a:fillRect/>
          </a:stretch>
        </p:blipFill>
        <p:spPr>
          <a:xfrm>
            <a:off x="145200" y="324550"/>
            <a:ext cx="8839200" cy="4972050"/>
          </a:xfrm>
          <a:prstGeom prst="rect">
            <a:avLst/>
          </a:prstGeom>
          <a:noFill/>
          <a:ln>
            <a:noFill/>
          </a:ln>
        </p:spPr>
      </p:pic>
      <p:sp>
        <p:nvSpPr>
          <p:cNvPr id="257" name="Google Shape;257;gca62b499b5_0_23"/>
          <p:cNvSpPr txBox="1"/>
          <p:nvPr/>
        </p:nvSpPr>
        <p:spPr>
          <a:xfrm>
            <a:off x="2936100" y="5706075"/>
            <a:ext cx="7350900" cy="85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Libre Baskerville"/>
                <a:ea typeface="Libre Baskerville"/>
                <a:cs typeface="Libre Baskerville"/>
                <a:sym typeface="Libre Baskerville"/>
              </a:rPr>
              <a:t>fig:</a:t>
            </a:r>
            <a:r>
              <a:rPr lang="en-US">
                <a:latin typeface="Libre Baskerville"/>
                <a:ea typeface="Libre Baskerville"/>
                <a:cs typeface="Libre Baskerville"/>
                <a:sym typeface="Libre Baskerville"/>
              </a:rPr>
              <a:t>3 Sign up</a:t>
            </a:r>
            <a:endParaRPr sz="1400" b="0" i="0" u="none" strike="noStrike" cap="none">
              <a:solidFill>
                <a:srgbClr val="000000"/>
              </a:solidFill>
              <a:latin typeface="Libre Baskerville"/>
              <a:ea typeface="Libre Baskerville"/>
              <a:cs typeface="Libre Baskerville"/>
              <a:sym typeface="Libre Baskervill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ca62b499b5_0_34"/>
          <p:cNvSpPr>
            <a:spLocks noGrp="1"/>
          </p:cNvSpPr>
          <p:nvPr>
            <p:ph type="sldNum" idx="12"/>
          </p:nvPr>
        </p:nvSpPr>
        <p:spPr>
          <a:xfrm>
            <a:off x="146304" y="6210300"/>
            <a:ext cx="457200" cy="457200"/>
          </a:xfrm>
          <a:prstGeom prst="ellipse">
            <a:avLst/>
          </a:prstGeom>
        </p:spPr>
        <p:txBody>
          <a:bodyPr spcFirstLastPara="1" wrap="square" lIns="0" tIns="0" rIns="0" bIns="0" anchor="ctr" anchorCtr="1">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17</a:t>
            </a:fld>
            <a:endParaRPr/>
          </a:p>
        </p:txBody>
      </p:sp>
      <p:sp>
        <p:nvSpPr>
          <p:cNvPr id="264" name="Google Shape;264;gca62b499b5_0_34"/>
          <p:cNvSpPr txBox="1">
            <a:spLocks noGrp="1"/>
          </p:cNvSpPr>
          <p:nvPr>
            <p:ph type="ftr" idx="11"/>
          </p:nvPr>
        </p:nvSpPr>
        <p:spPr>
          <a:xfrm>
            <a:off x="914400" y="6172275"/>
            <a:ext cx="73008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400"/>
              <a:buFont typeface="Arial"/>
              <a:buNone/>
            </a:pPr>
            <a:r>
              <a:rPr lang="en-US" sz="1300">
                <a:solidFill>
                  <a:srgbClr val="000000"/>
                </a:solidFill>
                <a:latin typeface="Times New Roman"/>
                <a:ea typeface="Times New Roman"/>
                <a:cs typeface="Times New Roman"/>
                <a:sym typeface="Times New Roman"/>
              </a:rPr>
              <a:t>SFIT- IT                 Influence of Emotional intelligence for Professional Growth</a:t>
            </a:r>
            <a:r>
              <a:rPr lang="en-US" sz="1600">
                <a:solidFill>
                  <a:srgbClr val="000000"/>
                </a:solidFill>
                <a:latin typeface="Times New Roman"/>
                <a:ea typeface="Times New Roman"/>
                <a:cs typeface="Times New Roman"/>
                <a:sym typeface="Times New Roman"/>
              </a:rPr>
              <a:t>   </a:t>
            </a:r>
            <a:r>
              <a:rPr lang="en-US"/>
              <a:t>                          </a:t>
            </a:r>
            <a:endParaRPr/>
          </a:p>
          <a:p>
            <a:pPr marL="0" lvl="0" indent="0" algn="l" rtl="0">
              <a:lnSpc>
                <a:spcPct val="100000"/>
              </a:lnSpc>
              <a:spcBef>
                <a:spcPts val="0"/>
              </a:spcBef>
              <a:spcAft>
                <a:spcPts val="0"/>
              </a:spcAft>
              <a:buSzPts val="1400"/>
              <a:buNone/>
            </a:pPr>
            <a:r>
              <a:rPr lang="en-US"/>
              <a:t>                                  </a:t>
            </a:r>
            <a:endParaRPr/>
          </a:p>
        </p:txBody>
      </p:sp>
      <p:sp>
        <p:nvSpPr>
          <p:cNvPr id="265" name="Google Shape;265;gca62b499b5_0_34"/>
          <p:cNvSpPr txBox="1"/>
          <p:nvPr/>
        </p:nvSpPr>
        <p:spPr>
          <a:xfrm>
            <a:off x="2936100" y="5706075"/>
            <a:ext cx="7350900" cy="85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Libre Baskerville"/>
                <a:ea typeface="Libre Baskerville"/>
                <a:cs typeface="Libre Baskerville"/>
                <a:sym typeface="Libre Baskerville"/>
              </a:rPr>
              <a:t>fig:</a:t>
            </a:r>
            <a:r>
              <a:rPr lang="en-US">
                <a:latin typeface="Libre Baskerville"/>
                <a:ea typeface="Libre Baskerville"/>
                <a:cs typeface="Libre Baskerville"/>
                <a:sym typeface="Libre Baskerville"/>
              </a:rPr>
              <a:t>4 Home page</a:t>
            </a:r>
            <a:endParaRPr sz="1400" b="0" i="0" u="none" strike="noStrike" cap="none">
              <a:solidFill>
                <a:srgbClr val="000000"/>
              </a:solidFill>
              <a:latin typeface="Libre Baskerville"/>
              <a:ea typeface="Libre Baskerville"/>
              <a:cs typeface="Libre Baskerville"/>
              <a:sym typeface="Libre Baskerville"/>
            </a:endParaRPr>
          </a:p>
        </p:txBody>
      </p:sp>
      <p:pic>
        <p:nvPicPr>
          <p:cNvPr id="266" name="Google Shape;266;gca62b499b5_0_34"/>
          <p:cNvPicPr preferRelativeResize="0"/>
          <p:nvPr/>
        </p:nvPicPr>
        <p:blipFill>
          <a:blip r:embed="rId3">
            <a:alphaModFix/>
          </a:blip>
          <a:stretch>
            <a:fillRect/>
          </a:stretch>
        </p:blipFill>
        <p:spPr>
          <a:xfrm>
            <a:off x="152400" y="281525"/>
            <a:ext cx="8839200" cy="4972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ca62b499b5_0_44"/>
          <p:cNvSpPr>
            <a:spLocks noGrp="1"/>
          </p:cNvSpPr>
          <p:nvPr>
            <p:ph type="sldNum" idx="12"/>
          </p:nvPr>
        </p:nvSpPr>
        <p:spPr>
          <a:xfrm>
            <a:off x="146304" y="6210300"/>
            <a:ext cx="457200" cy="457200"/>
          </a:xfrm>
          <a:prstGeom prst="ellipse">
            <a:avLst/>
          </a:prstGeom>
        </p:spPr>
        <p:txBody>
          <a:bodyPr spcFirstLastPara="1" wrap="square" lIns="0" tIns="0" rIns="0" bIns="0" anchor="ctr" anchorCtr="1">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18</a:t>
            </a:fld>
            <a:endParaRPr/>
          </a:p>
        </p:txBody>
      </p:sp>
      <p:sp>
        <p:nvSpPr>
          <p:cNvPr id="273" name="Google Shape;273;gca62b499b5_0_44"/>
          <p:cNvSpPr txBox="1"/>
          <p:nvPr/>
        </p:nvSpPr>
        <p:spPr>
          <a:xfrm>
            <a:off x="2936100" y="5706075"/>
            <a:ext cx="7350900" cy="85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Libre Baskerville"/>
                <a:ea typeface="Libre Baskerville"/>
                <a:cs typeface="Libre Baskerville"/>
                <a:sym typeface="Libre Baskerville"/>
              </a:rPr>
              <a:t>fig:</a:t>
            </a:r>
            <a:r>
              <a:rPr lang="en-US">
                <a:latin typeface="Libre Baskerville"/>
                <a:ea typeface="Libre Baskerville"/>
                <a:cs typeface="Libre Baskerville"/>
                <a:sym typeface="Libre Baskerville"/>
              </a:rPr>
              <a:t> 5 Prediction page-1</a:t>
            </a:r>
            <a:endParaRPr sz="1400" b="0" i="0" u="none" strike="noStrike" cap="none">
              <a:solidFill>
                <a:srgbClr val="000000"/>
              </a:solidFill>
              <a:latin typeface="Libre Baskerville"/>
              <a:ea typeface="Libre Baskerville"/>
              <a:cs typeface="Libre Baskerville"/>
              <a:sym typeface="Libre Baskerville"/>
            </a:endParaRPr>
          </a:p>
        </p:txBody>
      </p:sp>
      <p:pic>
        <p:nvPicPr>
          <p:cNvPr id="274" name="Google Shape;274;gca62b499b5_0_44"/>
          <p:cNvPicPr preferRelativeResize="0"/>
          <p:nvPr/>
        </p:nvPicPr>
        <p:blipFill>
          <a:blip r:embed="rId3">
            <a:alphaModFix/>
          </a:blip>
          <a:stretch>
            <a:fillRect/>
          </a:stretch>
        </p:blipFill>
        <p:spPr>
          <a:xfrm>
            <a:off x="152400" y="152400"/>
            <a:ext cx="8839200" cy="4972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ca62b499b5_0_53"/>
          <p:cNvSpPr>
            <a:spLocks noGrp="1"/>
          </p:cNvSpPr>
          <p:nvPr>
            <p:ph type="sldNum" idx="12"/>
          </p:nvPr>
        </p:nvSpPr>
        <p:spPr>
          <a:xfrm>
            <a:off x="146304" y="6210300"/>
            <a:ext cx="457200" cy="457200"/>
          </a:xfrm>
          <a:prstGeom prst="ellipse">
            <a:avLst/>
          </a:prstGeom>
        </p:spPr>
        <p:txBody>
          <a:bodyPr spcFirstLastPara="1" wrap="square" lIns="0" tIns="0" rIns="0" bIns="0" anchor="ctr" anchorCtr="1">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19</a:t>
            </a:fld>
            <a:endParaRPr/>
          </a:p>
        </p:txBody>
      </p:sp>
      <p:sp>
        <p:nvSpPr>
          <p:cNvPr id="281" name="Google Shape;281;gca62b499b5_0_53"/>
          <p:cNvSpPr txBox="1"/>
          <p:nvPr/>
        </p:nvSpPr>
        <p:spPr>
          <a:xfrm>
            <a:off x="2936100" y="5706075"/>
            <a:ext cx="7350900" cy="85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Libre Baskerville"/>
                <a:ea typeface="Libre Baskerville"/>
                <a:cs typeface="Libre Baskerville"/>
                <a:sym typeface="Libre Baskerville"/>
              </a:rPr>
              <a:t>fig:</a:t>
            </a:r>
            <a:r>
              <a:rPr lang="en-US">
                <a:latin typeface="Libre Baskerville"/>
                <a:ea typeface="Libre Baskerville"/>
                <a:cs typeface="Libre Baskerville"/>
                <a:sym typeface="Libre Baskerville"/>
              </a:rPr>
              <a:t> 6 Prediction page-2</a:t>
            </a:r>
            <a:endParaRPr sz="1400" b="0" i="0" u="none" strike="noStrike" cap="none">
              <a:solidFill>
                <a:srgbClr val="000000"/>
              </a:solidFill>
              <a:latin typeface="Libre Baskerville"/>
              <a:ea typeface="Libre Baskerville"/>
              <a:cs typeface="Libre Baskerville"/>
              <a:sym typeface="Libre Baskerville"/>
            </a:endParaRPr>
          </a:p>
        </p:txBody>
      </p:sp>
      <p:pic>
        <p:nvPicPr>
          <p:cNvPr id="282" name="Google Shape;282;gca62b499b5_0_53"/>
          <p:cNvPicPr preferRelativeResize="0"/>
          <p:nvPr/>
        </p:nvPicPr>
        <p:blipFill>
          <a:blip r:embed="rId3">
            <a:alphaModFix/>
          </a:blip>
          <a:stretch>
            <a:fillRect/>
          </a:stretch>
        </p:blipFill>
        <p:spPr>
          <a:xfrm>
            <a:off x="152400" y="152400"/>
            <a:ext cx="8839200" cy="4972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txBox="1">
            <a:spLocks noGrp="1"/>
          </p:cNvSpPr>
          <p:nvPr>
            <p:ph type="title"/>
          </p:nvPr>
        </p:nvSpPr>
        <p:spPr>
          <a:xfrm>
            <a:off x="914400" y="274638"/>
            <a:ext cx="7772400" cy="792162"/>
          </a:xfrm>
          <a:prstGeom prst="rect">
            <a:avLst/>
          </a:prstGeom>
          <a:noFill/>
          <a:ln>
            <a:noFill/>
          </a:ln>
        </p:spPr>
        <p:txBody>
          <a:bodyPr spcFirstLastPara="1" wrap="square" lIns="91425" tIns="45700" rIns="91425" bIns="91425" anchor="b" anchorCtr="0">
            <a:normAutofit/>
          </a:bodyPr>
          <a:lstStyle/>
          <a:p>
            <a:pPr marL="0" lvl="0" indent="0" algn="l" rtl="0">
              <a:lnSpc>
                <a:spcPct val="100000"/>
              </a:lnSpc>
              <a:spcBef>
                <a:spcPts val="0"/>
              </a:spcBef>
              <a:spcAft>
                <a:spcPts val="0"/>
              </a:spcAft>
              <a:buClr>
                <a:schemeClr val="dk2"/>
              </a:buClr>
              <a:buSzPts val="4000"/>
              <a:buFont typeface="Libre Franklin"/>
              <a:buNone/>
            </a:pPr>
            <a:r>
              <a:rPr lang="en-US">
                <a:solidFill>
                  <a:srgbClr val="000000"/>
                </a:solidFill>
                <a:latin typeface="Times New Roman"/>
                <a:ea typeface="Times New Roman"/>
                <a:cs typeface="Times New Roman"/>
                <a:sym typeface="Times New Roman"/>
              </a:rPr>
              <a:t>CONTENTS</a:t>
            </a:r>
            <a:endParaRPr>
              <a:solidFill>
                <a:srgbClr val="000000"/>
              </a:solidFill>
              <a:latin typeface="Times New Roman"/>
              <a:ea typeface="Times New Roman"/>
              <a:cs typeface="Times New Roman"/>
              <a:sym typeface="Times New Roman"/>
            </a:endParaRPr>
          </a:p>
        </p:txBody>
      </p:sp>
      <p:sp>
        <p:nvSpPr>
          <p:cNvPr id="115" name="Google Shape;115;p2"/>
          <p:cNvSpPr txBox="1">
            <a:spLocks noGrp="1"/>
          </p:cNvSpPr>
          <p:nvPr>
            <p:ph type="ftr" idx="11"/>
          </p:nvPr>
        </p:nvSpPr>
        <p:spPr>
          <a:xfrm>
            <a:off x="914400" y="6172275"/>
            <a:ext cx="73008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400"/>
              <a:buFont typeface="Arial"/>
              <a:buNone/>
            </a:pPr>
            <a:r>
              <a:rPr lang="en-US" sz="1300">
                <a:solidFill>
                  <a:srgbClr val="000000"/>
                </a:solidFill>
                <a:latin typeface="Times New Roman"/>
                <a:ea typeface="Times New Roman"/>
                <a:cs typeface="Times New Roman"/>
                <a:sym typeface="Times New Roman"/>
              </a:rPr>
              <a:t>SFIT- IT                 Influence of Emotional intelligence for Professional Growth</a:t>
            </a:r>
            <a:r>
              <a:rPr lang="en-US" sz="1600">
                <a:solidFill>
                  <a:srgbClr val="000000"/>
                </a:solidFill>
                <a:latin typeface="Times New Roman"/>
                <a:ea typeface="Times New Roman"/>
                <a:cs typeface="Times New Roman"/>
                <a:sym typeface="Times New Roman"/>
              </a:rPr>
              <a:t>   </a:t>
            </a:r>
            <a:r>
              <a:rPr lang="en-US"/>
              <a:t>                          </a:t>
            </a:r>
            <a:endParaRPr/>
          </a:p>
          <a:p>
            <a:pPr marL="0" lvl="0" indent="0" algn="l" rtl="0">
              <a:lnSpc>
                <a:spcPct val="100000"/>
              </a:lnSpc>
              <a:spcBef>
                <a:spcPts val="0"/>
              </a:spcBef>
              <a:spcAft>
                <a:spcPts val="0"/>
              </a:spcAft>
              <a:buSzPts val="1400"/>
              <a:buNone/>
            </a:pPr>
            <a:r>
              <a:rPr lang="en-US"/>
              <a:t>                                  </a:t>
            </a:r>
            <a:endParaRPr/>
          </a:p>
        </p:txBody>
      </p:sp>
      <p:sp>
        <p:nvSpPr>
          <p:cNvPr id="116" name="Google Shape;116;p2"/>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400"/>
              <a:buNone/>
            </a:pPr>
            <a:fld id="{00000000-1234-1234-1234-123412341234}" type="slidenum">
              <a:rPr lang="en-US"/>
              <a:t>2</a:t>
            </a:fld>
            <a:endParaRPr/>
          </a:p>
        </p:txBody>
      </p:sp>
      <p:sp>
        <p:nvSpPr>
          <p:cNvPr id="117" name="Google Shape;117;p2"/>
          <p:cNvSpPr txBox="1">
            <a:spLocks noGrp="1"/>
          </p:cNvSpPr>
          <p:nvPr>
            <p:ph type="body" idx="1"/>
          </p:nvPr>
        </p:nvSpPr>
        <p:spPr>
          <a:xfrm>
            <a:off x="914400" y="1147150"/>
            <a:ext cx="7772400" cy="4067400"/>
          </a:xfrm>
          <a:prstGeom prst="rect">
            <a:avLst/>
          </a:prstGeom>
          <a:noFill/>
          <a:ln>
            <a:noFill/>
          </a:ln>
        </p:spPr>
        <p:txBody>
          <a:bodyPr spcFirstLastPara="1" wrap="square" lIns="91425" tIns="45700" rIns="91425" bIns="45700" anchor="t" anchorCtr="0">
            <a:normAutofit/>
          </a:bodyPr>
          <a:lstStyle/>
          <a:p>
            <a:pPr marL="274320" lvl="0" indent="-274320" algn="l" rtl="0">
              <a:lnSpc>
                <a:spcPct val="90000"/>
              </a:lnSpc>
              <a:spcBef>
                <a:spcPts val="0"/>
              </a:spcBef>
              <a:spcAft>
                <a:spcPts val="0"/>
              </a:spcAft>
              <a:buSzPts val="1879"/>
              <a:buFont typeface="Times New Roman"/>
              <a:buChar char="⚫"/>
            </a:pPr>
            <a:r>
              <a:rPr lang="en-US" sz="2210">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a:p>
            <a:pPr marL="274320" lvl="0" indent="-274320" algn="l" rtl="0">
              <a:lnSpc>
                <a:spcPct val="90000"/>
              </a:lnSpc>
              <a:spcBef>
                <a:spcPts val="580"/>
              </a:spcBef>
              <a:spcAft>
                <a:spcPts val="0"/>
              </a:spcAft>
              <a:buSzPts val="1879"/>
              <a:buFont typeface="Times New Roman"/>
              <a:buChar char="⚫"/>
            </a:pPr>
            <a:r>
              <a:rPr lang="en-US" sz="2210">
                <a:latin typeface="Times New Roman"/>
                <a:ea typeface="Times New Roman"/>
                <a:cs typeface="Times New Roman"/>
                <a:sym typeface="Times New Roman"/>
              </a:rPr>
              <a:t>Literature Review</a:t>
            </a:r>
            <a:endParaRPr>
              <a:latin typeface="Times New Roman"/>
              <a:ea typeface="Times New Roman"/>
              <a:cs typeface="Times New Roman"/>
              <a:sym typeface="Times New Roman"/>
            </a:endParaRPr>
          </a:p>
          <a:p>
            <a:pPr marL="274320" lvl="0" indent="-274320" algn="l" rtl="0">
              <a:lnSpc>
                <a:spcPct val="90000"/>
              </a:lnSpc>
              <a:spcBef>
                <a:spcPts val="580"/>
              </a:spcBef>
              <a:spcAft>
                <a:spcPts val="0"/>
              </a:spcAft>
              <a:buSzPts val="1879"/>
              <a:buFont typeface="Times New Roman"/>
              <a:buChar char="⚫"/>
            </a:pPr>
            <a:r>
              <a:rPr lang="en-US" sz="2210">
                <a:latin typeface="Times New Roman"/>
                <a:ea typeface="Times New Roman"/>
                <a:cs typeface="Times New Roman"/>
                <a:sym typeface="Times New Roman"/>
              </a:rPr>
              <a:t>Problem definition &amp; Proposed solution of project</a:t>
            </a:r>
            <a:endParaRPr>
              <a:latin typeface="Times New Roman"/>
              <a:ea typeface="Times New Roman"/>
              <a:cs typeface="Times New Roman"/>
              <a:sym typeface="Times New Roman"/>
            </a:endParaRPr>
          </a:p>
          <a:p>
            <a:pPr marL="274320" lvl="0" indent="-274320" algn="l" rtl="0">
              <a:lnSpc>
                <a:spcPct val="90000"/>
              </a:lnSpc>
              <a:spcBef>
                <a:spcPts val="580"/>
              </a:spcBef>
              <a:spcAft>
                <a:spcPts val="0"/>
              </a:spcAft>
              <a:buSzPts val="1879"/>
              <a:buFont typeface="Times New Roman"/>
              <a:buChar char="⚫"/>
            </a:pPr>
            <a:r>
              <a:rPr lang="en-US" sz="2210">
                <a:latin typeface="Times New Roman"/>
                <a:ea typeface="Times New Roman"/>
                <a:cs typeface="Times New Roman"/>
                <a:sym typeface="Times New Roman"/>
              </a:rPr>
              <a:t>Scope of project</a:t>
            </a:r>
            <a:endParaRPr>
              <a:latin typeface="Times New Roman"/>
              <a:ea typeface="Times New Roman"/>
              <a:cs typeface="Times New Roman"/>
              <a:sym typeface="Times New Roman"/>
            </a:endParaRPr>
          </a:p>
          <a:p>
            <a:pPr marL="274320" lvl="0" indent="-274320" algn="l" rtl="0">
              <a:lnSpc>
                <a:spcPct val="90000"/>
              </a:lnSpc>
              <a:spcBef>
                <a:spcPts val="580"/>
              </a:spcBef>
              <a:spcAft>
                <a:spcPts val="0"/>
              </a:spcAft>
              <a:buSzPts val="1879"/>
              <a:buFont typeface="Times New Roman"/>
              <a:buChar char="⚫"/>
            </a:pPr>
            <a:r>
              <a:rPr lang="en-US" sz="2210">
                <a:latin typeface="Times New Roman"/>
                <a:ea typeface="Times New Roman"/>
                <a:cs typeface="Times New Roman"/>
                <a:sym typeface="Times New Roman"/>
              </a:rPr>
              <a:t>System description  of project</a:t>
            </a:r>
            <a:endParaRPr>
              <a:latin typeface="Times New Roman"/>
              <a:ea typeface="Times New Roman"/>
              <a:cs typeface="Times New Roman"/>
              <a:sym typeface="Times New Roman"/>
            </a:endParaRPr>
          </a:p>
          <a:p>
            <a:pPr marL="274320" lvl="0" indent="-274320" algn="l" rtl="0">
              <a:lnSpc>
                <a:spcPct val="90000"/>
              </a:lnSpc>
              <a:spcBef>
                <a:spcPts val="580"/>
              </a:spcBef>
              <a:spcAft>
                <a:spcPts val="0"/>
              </a:spcAft>
              <a:buSzPts val="1879"/>
              <a:buFont typeface="Times New Roman"/>
              <a:buChar char="⚫"/>
            </a:pPr>
            <a:r>
              <a:rPr lang="en-US" sz="2210">
                <a:latin typeface="Times New Roman"/>
                <a:ea typeface="Times New Roman"/>
                <a:cs typeface="Times New Roman"/>
                <a:sym typeface="Times New Roman"/>
              </a:rPr>
              <a:t>Hardware &amp; software requirements </a:t>
            </a:r>
            <a:endParaRPr>
              <a:latin typeface="Times New Roman"/>
              <a:ea typeface="Times New Roman"/>
              <a:cs typeface="Times New Roman"/>
              <a:sym typeface="Times New Roman"/>
            </a:endParaRPr>
          </a:p>
          <a:p>
            <a:pPr marL="274320" lvl="0" indent="-274320" algn="l" rtl="0">
              <a:lnSpc>
                <a:spcPct val="90000"/>
              </a:lnSpc>
              <a:spcBef>
                <a:spcPts val="580"/>
              </a:spcBef>
              <a:spcAft>
                <a:spcPts val="0"/>
              </a:spcAft>
              <a:buSzPts val="1879"/>
              <a:buFont typeface="Times New Roman"/>
              <a:buChar char="⚫"/>
            </a:pPr>
            <a:r>
              <a:rPr lang="en-US" sz="2210">
                <a:latin typeface="Times New Roman"/>
                <a:ea typeface="Times New Roman"/>
                <a:cs typeface="Times New Roman"/>
                <a:sym typeface="Times New Roman"/>
              </a:rPr>
              <a:t>User Interface Design </a:t>
            </a:r>
            <a:endParaRPr sz="2210">
              <a:latin typeface="Times New Roman"/>
              <a:ea typeface="Times New Roman"/>
              <a:cs typeface="Times New Roman"/>
              <a:sym typeface="Times New Roman"/>
            </a:endParaRPr>
          </a:p>
          <a:p>
            <a:pPr marL="274320" lvl="0" indent="-274320" algn="l" rtl="0">
              <a:lnSpc>
                <a:spcPct val="90000"/>
              </a:lnSpc>
              <a:spcBef>
                <a:spcPts val="580"/>
              </a:spcBef>
              <a:spcAft>
                <a:spcPts val="0"/>
              </a:spcAft>
              <a:buSzPts val="1879"/>
              <a:buFont typeface="Times New Roman"/>
              <a:buChar char="⚫"/>
            </a:pPr>
            <a:r>
              <a:rPr lang="en-US" sz="2210">
                <a:latin typeface="Times New Roman"/>
                <a:ea typeface="Times New Roman"/>
                <a:cs typeface="Times New Roman"/>
                <a:sym typeface="Times New Roman"/>
              </a:rPr>
              <a:t>Results and Discussions</a:t>
            </a:r>
            <a:endParaRPr>
              <a:latin typeface="Times New Roman"/>
              <a:ea typeface="Times New Roman"/>
              <a:cs typeface="Times New Roman"/>
              <a:sym typeface="Times New Roman"/>
            </a:endParaRPr>
          </a:p>
          <a:p>
            <a:pPr marL="274320" lvl="0" indent="-274320" algn="l" rtl="0">
              <a:lnSpc>
                <a:spcPct val="90000"/>
              </a:lnSpc>
              <a:spcBef>
                <a:spcPts val="580"/>
              </a:spcBef>
              <a:spcAft>
                <a:spcPts val="0"/>
              </a:spcAft>
              <a:buSzPts val="1879"/>
              <a:buFont typeface="Times New Roman"/>
              <a:buChar char="⚫"/>
            </a:pPr>
            <a:r>
              <a:rPr lang="en-US" sz="2210">
                <a:latin typeface="Times New Roman"/>
                <a:ea typeface="Times New Roman"/>
                <a:cs typeface="Times New Roman"/>
                <a:sym typeface="Times New Roman"/>
              </a:rPr>
              <a:t>Conclusions </a:t>
            </a:r>
            <a:endParaRPr>
              <a:latin typeface="Times New Roman"/>
              <a:ea typeface="Times New Roman"/>
              <a:cs typeface="Times New Roman"/>
              <a:sym typeface="Times New Roman"/>
            </a:endParaRPr>
          </a:p>
          <a:p>
            <a:pPr marL="274320" lvl="0" indent="-274320" algn="l" rtl="0">
              <a:lnSpc>
                <a:spcPct val="90000"/>
              </a:lnSpc>
              <a:spcBef>
                <a:spcPts val="580"/>
              </a:spcBef>
              <a:spcAft>
                <a:spcPts val="0"/>
              </a:spcAft>
              <a:buSzPts val="1879"/>
              <a:buFont typeface="Times New Roman"/>
              <a:buChar char="⚫"/>
            </a:pPr>
            <a:r>
              <a:rPr lang="en-US" sz="2210">
                <a:latin typeface="Times New Roman"/>
                <a:ea typeface="Times New Roman"/>
                <a:cs typeface="Times New Roman"/>
                <a:sym typeface="Times New Roman"/>
              </a:rPr>
              <a:t>References</a:t>
            </a:r>
            <a:endParaRPr>
              <a:latin typeface="Times New Roman"/>
              <a:ea typeface="Times New Roman"/>
              <a:cs typeface="Times New Roman"/>
              <a:sym typeface="Times New Roman"/>
            </a:endParaRPr>
          </a:p>
        </p:txBody>
      </p:sp>
      <p:pic>
        <p:nvPicPr>
          <p:cNvPr id="118" name="Google Shape;118;p2"/>
          <p:cNvPicPr preferRelativeResize="0"/>
          <p:nvPr/>
        </p:nvPicPr>
        <p:blipFill rotWithShape="1">
          <a:blip r:embed="rId3">
            <a:alphaModFix/>
          </a:blip>
          <a:srcRect/>
          <a:stretch/>
        </p:blipFill>
        <p:spPr>
          <a:xfrm>
            <a:off x="8305800" y="6172200"/>
            <a:ext cx="533400" cy="52428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a5ce938652_0_27"/>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en-US"/>
              <a:t>20</a:t>
            </a:fld>
            <a:endParaRPr/>
          </a:p>
        </p:txBody>
      </p:sp>
      <p:sp>
        <p:nvSpPr>
          <p:cNvPr id="289" name="Google Shape;289;ga5ce938652_0_27"/>
          <p:cNvSpPr txBox="1">
            <a:spLocks noGrp="1"/>
          </p:cNvSpPr>
          <p:nvPr>
            <p:ph type="ftr" idx="11"/>
          </p:nvPr>
        </p:nvSpPr>
        <p:spPr>
          <a:xfrm>
            <a:off x="914400" y="6172275"/>
            <a:ext cx="73008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400"/>
              <a:buFont typeface="Arial"/>
              <a:buNone/>
            </a:pPr>
            <a:r>
              <a:rPr lang="en-US" sz="1300">
                <a:solidFill>
                  <a:srgbClr val="000000"/>
                </a:solidFill>
                <a:latin typeface="Times New Roman"/>
                <a:ea typeface="Times New Roman"/>
                <a:cs typeface="Times New Roman"/>
                <a:sym typeface="Times New Roman"/>
              </a:rPr>
              <a:t>SFIT- IT                 Influence of Emotional intelligence for Professional Growth</a:t>
            </a:r>
            <a:r>
              <a:rPr lang="en-US" sz="1600">
                <a:solidFill>
                  <a:srgbClr val="000000"/>
                </a:solidFill>
                <a:latin typeface="Times New Roman"/>
                <a:ea typeface="Times New Roman"/>
                <a:cs typeface="Times New Roman"/>
                <a:sym typeface="Times New Roman"/>
              </a:rPr>
              <a:t>   </a:t>
            </a:r>
            <a:r>
              <a:rPr lang="en-US"/>
              <a:t>                          </a:t>
            </a:r>
            <a:endParaRPr/>
          </a:p>
          <a:p>
            <a:pPr marL="0" lvl="0" indent="0" algn="l" rtl="0">
              <a:lnSpc>
                <a:spcPct val="100000"/>
              </a:lnSpc>
              <a:spcBef>
                <a:spcPts val="0"/>
              </a:spcBef>
              <a:spcAft>
                <a:spcPts val="0"/>
              </a:spcAft>
              <a:buSzPts val="1400"/>
              <a:buNone/>
            </a:pPr>
            <a:r>
              <a:rPr lang="en-US"/>
              <a:t>                                  </a:t>
            </a:r>
            <a:endParaRPr/>
          </a:p>
        </p:txBody>
      </p:sp>
      <p:sp>
        <p:nvSpPr>
          <p:cNvPr id="290" name="Google Shape;290;ga5ce938652_0_27"/>
          <p:cNvSpPr txBox="1"/>
          <p:nvPr/>
        </p:nvSpPr>
        <p:spPr>
          <a:xfrm>
            <a:off x="2326500" y="5553675"/>
            <a:ext cx="7350900" cy="85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Times New Roman"/>
                <a:ea typeface="Times New Roman"/>
                <a:cs typeface="Times New Roman"/>
                <a:sym typeface="Times New Roman"/>
              </a:rPr>
              <a:t>fig:</a:t>
            </a:r>
            <a:r>
              <a:rPr lang="en-US" sz="1700">
                <a:latin typeface="Times New Roman"/>
                <a:ea typeface="Times New Roman"/>
                <a:cs typeface="Times New Roman"/>
                <a:sym typeface="Times New Roman"/>
              </a:rPr>
              <a:t>7</a:t>
            </a:r>
            <a:r>
              <a:rPr lang="en-US" sz="1700" b="0" i="0" u="none" strike="noStrike" cap="none">
                <a:solidFill>
                  <a:srgbClr val="000000"/>
                </a:solidFill>
                <a:latin typeface="Times New Roman"/>
                <a:ea typeface="Times New Roman"/>
                <a:cs typeface="Times New Roman"/>
                <a:sym typeface="Times New Roman"/>
              </a:rPr>
              <a:t>  Outcome seen as in figure </a:t>
            </a:r>
            <a:endParaRPr sz="1700" b="0" i="0" u="none" strike="noStrike" cap="none">
              <a:solidFill>
                <a:srgbClr val="000000"/>
              </a:solidFill>
              <a:latin typeface="Times New Roman"/>
              <a:ea typeface="Times New Roman"/>
              <a:cs typeface="Times New Roman"/>
              <a:sym typeface="Times New Roman"/>
            </a:endParaRPr>
          </a:p>
        </p:txBody>
      </p:sp>
      <p:sp>
        <p:nvSpPr>
          <p:cNvPr id="291" name="Google Shape;291;ga5ce938652_0_27"/>
          <p:cNvSpPr/>
          <p:nvPr/>
        </p:nvSpPr>
        <p:spPr>
          <a:xfrm>
            <a:off x="3588850" y="3715700"/>
            <a:ext cx="1372500" cy="4572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2" name="Google Shape;292;ga5ce938652_0_27"/>
          <p:cNvPicPr preferRelativeResize="0"/>
          <p:nvPr/>
        </p:nvPicPr>
        <p:blipFill>
          <a:blip r:embed="rId3">
            <a:alphaModFix/>
          </a:blip>
          <a:stretch>
            <a:fillRect/>
          </a:stretch>
        </p:blipFill>
        <p:spPr>
          <a:xfrm>
            <a:off x="152400" y="413475"/>
            <a:ext cx="8331001" cy="4987799"/>
          </a:xfrm>
          <a:prstGeom prst="rect">
            <a:avLst/>
          </a:prstGeom>
          <a:noFill/>
          <a:ln>
            <a:noFill/>
          </a:ln>
        </p:spPr>
      </p:pic>
      <p:sp>
        <p:nvSpPr>
          <p:cNvPr id="293" name="Google Shape;293;ga5ce938652_0_27"/>
          <p:cNvSpPr/>
          <p:nvPr/>
        </p:nvSpPr>
        <p:spPr>
          <a:xfrm>
            <a:off x="3578700" y="3715700"/>
            <a:ext cx="1454400" cy="3900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b111f2fb19_0_0"/>
          <p:cNvSpPr txBox="1">
            <a:spLocks noGrp="1"/>
          </p:cNvSpPr>
          <p:nvPr>
            <p:ph type="title"/>
          </p:nvPr>
        </p:nvSpPr>
        <p:spPr>
          <a:xfrm>
            <a:off x="257175" y="274650"/>
            <a:ext cx="8429700" cy="739800"/>
          </a:xfrm>
          <a:prstGeom prst="rect">
            <a:avLst/>
          </a:prstGeom>
          <a:noFill/>
          <a:ln>
            <a:noFill/>
          </a:ln>
        </p:spPr>
        <p:txBody>
          <a:bodyPr spcFirstLastPara="1" wrap="square" lIns="91425" tIns="45700" rIns="91425" bIns="91425" anchor="b" anchorCtr="0">
            <a:noAutofit/>
          </a:bodyPr>
          <a:lstStyle/>
          <a:p>
            <a:pPr marL="0" lvl="0" indent="0" algn="ctr" rtl="0">
              <a:lnSpc>
                <a:spcPct val="100000"/>
              </a:lnSpc>
              <a:spcBef>
                <a:spcPts val="0"/>
              </a:spcBef>
              <a:spcAft>
                <a:spcPts val="0"/>
              </a:spcAft>
              <a:buClr>
                <a:schemeClr val="dk2"/>
              </a:buClr>
              <a:buSzPts val="4000"/>
              <a:buFont typeface="Libre Franklin"/>
              <a:buNone/>
            </a:pPr>
            <a:r>
              <a:rPr lang="en-US"/>
              <a:t>RESULTS AND DISCUSSIONS</a:t>
            </a:r>
            <a:endParaRPr/>
          </a:p>
        </p:txBody>
      </p:sp>
      <p:sp>
        <p:nvSpPr>
          <p:cNvPr id="300" name="Google Shape;300;gb111f2fb19_0_0"/>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400"/>
              <a:buNone/>
            </a:pPr>
            <a:fld id="{00000000-1234-1234-1234-123412341234}" type="slidenum">
              <a:rPr lang="en-US"/>
              <a:t>21</a:t>
            </a:fld>
            <a:endParaRPr/>
          </a:p>
        </p:txBody>
      </p:sp>
      <p:sp>
        <p:nvSpPr>
          <p:cNvPr id="301" name="Google Shape;301;gb111f2fb19_0_0"/>
          <p:cNvSpPr txBox="1">
            <a:spLocks noGrp="1"/>
          </p:cNvSpPr>
          <p:nvPr>
            <p:ph type="body" idx="1"/>
          </p:nvPr>
        </p:nvSpPr>
        <p:spPr>
          <a:xfrm>
            <a:off x="146300" y="1014450"/>
            <a:ext cx="8811900" cy="5005500"/>
          </a:xfrm>
          <a:prstGeom prst="rect">
            <a:avLst/>
          </a:prstGeom>
          <a:noFill/>
          <a:ln>
            <a:noFill/>
          </a:ln>
        </p:spPr>
        <p:txBody>
          <a:bodyPr spcFirstLastPara="1" wrap="square" lIns="91425" tIns="45700" rIns="91425" bIns="45700" anchor="t" anchorCtr="0">
            <a:noAutofit/>
          </a:bodyPr>
          <a:lstStyle/>
          <a:p>
            <a:pPr marL="457200" lvl="0" indent="-355600" algn="l" rtl="0">
              <a:lnSpc>
                <a:spcPct val="100000"/>
              </a:lnSpc>
              <a:spcBef>
                <a:spcPts val="0"/>
              </a:spcBef>
              <a:spcAft>
                <a:spcPts val="0"/>
              </a:spcAft>
              <a:buClr>
                <a:srgbClr val="000000"/>
              </a:buClr>
              <a:buSzPts val="2000"/>
              <a:buFont typeface="Times New Roman"/>
              <a:buAutoNum type="arabicPeriod"/>
            </a:pPr>
            <a:r>
              <a:rPr lang="en-US" sz="2000">
                <a:solidFill>
                  <a:srgbClr val="000000"/>
                </a:solidFill>
                <a:latin typeface="Times New Roman"/>
                <a:ea typeface="Times New Roman"/>
                <a:cs typeface="Times New Roman"/>
                <a:sym typeface="Times New Roman"/>
              </a:rPr>
              <a:t>Hypothesis-1 (Total Empathy vs Gender)</a:t>
            </a:r>
            <a:endParaRPr sz="2000">
              <a:solidFill>
                <a:srgbClr val="000000"/>
              </a:solidFill>
              <a:latin typeface="Times New Roman"/>
              <a:ea typeface="Times New Roman"/>
              <a:cs typeface="Times New Roman"/>
              <a:sym typeface="Times New Roman"/>
            </a:endParaRPr>
          </a:p>
          <a:p>
            <a:pPr marL="457200" lvl="0" indent="0" algn="l" rtl="0">
              <a:lnSpc>
                <a:spcPct val="100000"/>
              </a:lnSpc>
              <a:spcBef>
                <a:spcPts val="0"/>
              </a:spcBef>
              <a:spcAft>
                <a:spcPts val="0"/>
              </a:spcAft>
              <a:buSzPts val="1530"/>
              <a:buNone/>
            </a:pPr>
            <a:endParaRPr sz="2000">
              <a:solidFill>
                <a:srgbClr val="000000"/>
              </a:solidFill>
              <a:latin typeface="Times New Roman"/>
              <a:ea typeface="Times New Roman"/>
              <a:cs typeface="Times New Roman"/>
              <a:sym typeface="Times New Roman"/>
            </a:endParaRPr>
          </a:p>
          <a:p>
            <a:pPr marL="457200" lvl="0" indent="0" algn="l" rtl="0">
              <a:lnSpc>
                <a:spcPct val="100000"/>
              </a:lnSpc>
              <a:spcBef>
                <a:spcPts val="0"/>
              </a:spcBef>
              <a:spcAft>
                <a:spcPts val="0"/>
              </a:spcAft>
              <a:buSzPts val="1530"/>
              <a:buNone/>
            </a:pPr>
            <a:endParaRPr sz="1800">
              <a:latin typeface="Times New Roman"/>
              <a:ea typeface="Times New Roman"/>
              <a:cs typeface="Times New Roman"/>
              <a:sym typeface="Times New Roman"/>
            </a:endParaRPr>
          </a:p>
          <a:p>
            <a:pPr marL="457200" lvl="0" indent="0" algn="l" rtl="0">
              <a:lnSpc>
                <a:spcPct val="100000"/>
              </a:lnSpc>
              <a:spcBef>
                <a:spcPts val="0"/>
              </a:spcBef>
              <a:spcAft>
                <a:spcPts val="0"/>
              </a:spcAft>
              <a:buSzPts val="1530"/>
              <a:buNone/>
            </a:pPr>
            <a:endParaRPr sz="1800">
              <a:latin typeface="Times New Roman"/>
              <a:ea typeface="Times New Roman"/>
              <a:cs typeface="Times New Roman"/>
              <a:sym typeface="Times New Roman"/>
            </a:endParaRPr>
          </a:p>
          <a:p>
            <a:pPr marL="457200" lvl="0" indent="0" algn="l" rtl="0">
              <a:lnSpc>
                <a:spcPct val="100000"/>
              </a:lnSpc>
              <a:spcBef>
                <a:spcPts val="0"/>
              </a:spcBef>
              <a:spcAft>
                <a:spcPts val="0"/>
              </a:spcAft>
              <a:buSzPts val="1530"/>
              <a:buNone/>
            </a:pPr>
            <a:endParaRPr sz="1800">
              <a:latin typeface="Times New Roman"/>
              <a:ea typeface="Times New Roman"/>
              <a:cs typeface="Times New Roman"/>
              <a:sym typeface="Times New Roman"/>
            </a:endParaRPr>
          </a:p>
          <a:p>
            <a:pPr marL="457200" lvl="0" indent="0" algn="l" rtl="0">
              <a:lnSpc>
                <a:spcPct val="100000"/>
              </a:lnSpc>
              <a:spcBef>
                <a:spcPts val="0"/>
              </a:spcBef>
              <a:spcAft>
                <a:spcPts val="0"/>
              </a:spcAft>
              <a:buSzPts val="1530"/>
              <a:buNone/>
            </a:pPr>
            <a:endParaRPr sz="1800">
              <a:latin typeface="Times New Roman"/>
              <a:ea typeface="Times New Roman"/>
              <a:cs typeface="Times New Roman"/>
              <a:sym typeface="Times New Roman"/>
            </a:endParaRPr>
          </a:p>
          <a:p>
            <a:pPr marL="457200" lvl="0" indent="0" algn="l" rtl="0">
              <a:lnSpc>
                <a:spcPct val="100000"/>
              </a:lnSpc>
              <a:spcBef>
                <a:spcPts val="0"/>
              </a:spcBef>
              <a:spcAft>
                <a:spcPts val="0"/>
              </a:spcAft>
              <a:buSzPts val="1530"/>
              <a:buNone/>
            </a:pPr>
            <a:endParaRPr sz="1800">
              <a:latin typeface="Times New Roman"/>
              <a:ea typeface="Times New Roman"/>
              <a:cs typeface="Times New Roman"/>
              <a:sym typeface="Times New Roman"/>
            </a:endParaRPr>
          </a:p>
          <a:p>
            <a:pPr marL="457200" lvl="0" indent="0" algn="l" rtl="0">
              <a:lnSpc>
                <a:spcPct val="100000"/>
              </a:lnSpc>
              <a:spcBef>
                <a:spcPts val="0"/>
              </a:spcBef>
              <a:spcAft>
                <a:spcPts val="0"/>
              </a:spcAft>
              <a:buSzPts val="1530"/>
              <a:buNone/>
            </a:pPr>
            <a:endParaRPr sz="1800">
              <a:latin typeface="Times New Roman"/>
              <a:ea typeface="Times New Roman"/>
              <a:cs typeface="Times New Roman"/>
              <a:sym typeface="Times New Roman"/>
            </a:endParaRPr>
          </a:p>
          <a:p>
            <a:pPr marL="457200" lvl="0" indent="0" algn="l" rtl="0">
              <a:lnSpc>
                <a:spcPct val="100000"/>
              </a:lnSpc>
              <a:spcBef>
                <a:spcPts val="0"/>
              </a:spcBef>
              <a:spcAft>
                <a:spcPts val="0"/>
              </a:spcAft>
              <a:buSzPts val="1530"/>
              <a:buNone/>
            </a:pPr>
            <a:endParaRPr sz="1800">
              <a:latin typeface="Times New Roman"/>
              <a:ea typeface="Times New Roman"/>
              <a:cs typeface="Times New Roman"/>
              <a:sym typeface="Times New Roman"/>
            </a:endParaRPr>
          </a:p>
          <a:p>
            <a:pPr marL="457200" lvl="0" indent="0" algn="l" rtl="0">
              <a:lnSpc>
                <a:spcPct val="100000"/>
              </a:lnSpc>
              <a:spcBef>
                <a:spcPts val="0"/>
              </a:spcBef>
              <a:spcAft>
                <a:spcPts val="0"/>
              </a:spcAft>
              <a:buSzPts val="1530"/>
              <a:buNone/>
            </a:pPr>
            <a:endParaRPr sz="1800">
              <a:latin typeface="Times New Roman"/>
              <a:ea typeface="Times New Roman"/>
              <a:cs typeface="Times New Roman"/>
              <a:sym typeface="Times New Roman"/>
            </a:endParaRPr>
          </a:p>
          <a:p>
            <a:pPr marL="457200" lvl="0" indent="0" algn="l" rtl="0">
              <a:lnSpc>
                <a:spcPct val="100000"/>
              </a:lnSpc>
              <a:spcBef>
                <a:spcPts val="0"/>
              </a:spcBef>
              <a:spcAft>
                <a:spcPts val="0"/>
              </a:spcAft>
              <a:buSzPts val="1530"/>
              <a:buNone/>
            </a:pPr>
            <a:endParaRPr sz="1800">
              <a:latin typeface="Times New Roman"/>
              <a:ea typeface="Times New Roman"/>
              <a:cs typeface="Times New Roman"/>
              <a:sym typeface="Times New Roman"/>
            </a:endParaRPr>
          </a:p>
          <a:p>
            <a:pPr marL="457200" lvl="0" indent="0" algn="l" rtl="0">
              <a:lnSpc>
                <a:spcPct val="100000"/>
              </a:lnSpc>
              <a:spcBef>
                <a:spcPts val="0"/>
              </a:spcBef>
              <a:spcAft>
                <a:spcPts val="0"/>
              </a:spcAft>
              <a:buSzPts val="1530"/>
              <a:buNone/>
            </a:pPr>
            <a:endParaRPr sz="1800">
              <a:latin typeface="Times New Roman"/>
              <a:ea typeface="Times New Roman"/>
              <a:cs typeface="Times New Roman"/>
              <a:sym typeface="Times New Roman"/>
            </a:endParaRPr>
          </a:p>
          <a:p>
            <a:pPr marL="457200" lvl="0" indent="0" algn="l" rtl="0">
              <a:lnSpc>
                <a:spcPct val="100000"/>
              </a:lnSpc>
              <a:spcBef>
                <a:spcPts val="0"/>
              </a:spcBef>
              <a:spcAft>
                <a:spcPts val="0"/>
              </a:spcAft>
              <a:buSzPts val="1530"/>
              <a:buNone/>
            </a:pPr>
            <a:endParaRPr sz="1800">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r>
              <a:rPr lang="en-US" sz="1800">
                <a:latin typeface="Times New Roman"/>
                <a:ea typeface="Times New Roman"/>
                <a:cs typeface="Times New Roman"/>
                <a:sym typeface="Times New Roman"/>
              </a:rPr>
              <a:t>Here total score of all the males and females respondents are combined using </a:t>
            </a:r>
            <a:r>
              <a:rPr lang="en-US" sz="1800" b="1">
                <a:latin typeface="Times New Roman"/>
                <a:ea typeface="Times New Roman"/>
                <a:cs typeface="Times New Roman"/>
                <a:sym typeface="Times New Roman"/>
              </a:rPr>
              <a:t>GroupBy</a:t>
            </a:r>
            <a:r>
              <a:rPr lang="en-US" sz="1800">
                <a:latin typeface="Times New Roman"/>
                <a:ea typeface="Times New Roman"/>
                <a:cs typeface="Times New Roman"/>
                <a:sym typeface="Times New Roman"/>
              </a:rPr>
              <a:t> property and it it concluded that </a:t>
            </a:r>
            <a:r>
              <a:rPr lang="en-US" sz="1800" b="1">
                <a:latin typeface="Times New Roman"/>
                <a:ea typeface="Times New Roman"/>
                <a:cs typeface="Times New Roman"/>
                <a:sym typeface="Times New Roman"/>
              </a:rPr>
              <a:t>'Males' have more empathy</a:t>
            </a:r>
            <a:r>
              <a:rPr lang="en-US" sz="1800">
                <a:latin typeface="Times New Roman"/>
                <a:ea typeface="Times New Roman"/>
                <a:cs typeface="Times New Roman"/>
                <a:sym typeface="Times New Roman"/>
              </a:rPr>
              <a:t> as compared to 'Females'. (According the our data)</a:t>
            </a:r>
            <a:endParaRPr sz="1800">
              <a:latin typeface="Times New Roman"/>
              <a:ea typeface="Times New Roman"/>
              <a:cs typeface="Times New Roman"/>
              <a:sym typeface="Times New Roman"/>
            </a:endParaRPr>
          </a:p>
        </p:txBody>
      </p:sp>
      <p:pic>
        <p:nvPicPr>
          <p:cNvPr id="302" name="Google Shape;302;gb111f2fb19_0_0"/>
          <p:cNvPicPr preferRelativeResize="0"/>
          <p:nvPr/>
        </p:nvPicPr>
        <p:blipFill rotWithShape="1">
          <a:blip r:embed="rId3">
            <a:alphaModFix/>
          </a:blip>
          <a:srcRect/>
          <a:stretch/>
        </p:blipFill>
        <p:spPr>
          <a:xfrm>
            <a:off x="8305800" y="6172200"/>
            <a:ext cx="533400" cy="524282"/>
          </a:xfrm>
          <a:prstGeom prst="rect">
            <a:avLst/>
          </a:prstGeom>
          <a:noFill/>
          <a:ln>
            <a:noFill/>
          </a:ln>
        </p:spPr>
      </p:pic>
      <p:sp>
        <p:nvSpPr>
          <p:cNvPr id="303" name="Google Shape;303;gb111f2fb19_0_0"/>
          <p:cNvSpPr txBox="1">
            <a:spLocks noGrp="1"/>
          </p:cNvSpPr>
          <p:nvPr>
            <p:ph type="ftr" idx="11"/>
          </p:nvPr>
        </p:nvSpPr>
        <p:spPr>
          <a:xfrm>
            <a:off x="914400" y="6172275"/>
            <a:ext cx="73008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400"/>
              <a:buFont typeface="Arial"/>
              <a:buNone/>
            </a:pPr>
            <a:r>
              <a:rPr lang="en-US" sz="1300">
                <a:solidFill>
                  <a:srgbClr val="000000"/>
                </a:solidFill>
                <a:latin typeface="Times New Roman"/>
                <a:ea typeface="Times New Roman"/>
                <a:cs typeface="Times New Roman"/>
                <a:sym typeface="Times New Roman"/>
              </a:rPr>
              <a:t>SFIT- IT                 Influence of Emotional intelligence for Professional Growth</a:t>
            </a:r>
            <a:r>
              <a:rPr lang="en-US" sz="1600">
                <a:solidFill>
                  <a:srgbClr val="000000"/>
                </a:solidFill>
                <a:latin typeface="Times New Roman"/>
                <a:ea typeface="Times New Roman"/>
                <a:cs typeface="Times New Roman"/>
                <a:sym typeface="Times New Roman"/>
              </a:rPr>
              <a:t>   </a:t>
            </a:r>
            <a:r>
              <a:rPr lang="en-US"/>
              <a:t>                          </a:t>
            </a:r>
            <a:endParaRPr/>
          </a:p>
          <a:p>
            <a:pPr marL="0" lvl="0" indent="0" algn="l" rtl="0">
              <a:lnSpc>
                <a:spcPct val="100000"/>
              </a:lnSpc>
              <a:spcBef>
                <a:spcPts val="0"/>
              </a:spcBef>
              <a:spcAft>
                <a:spcPts val="0"/>
              </a:spcAft>
              <a:buSzPts val="1400"/>
              <a:buNone/>
            </a:pPr>
            <a:r>
              <a:rPr lang="en-US"/>
              <a:t>                                  </a:t>
            </a:r>
            <a:endParaRPr/>
          </a:p>
        </p:txBody>
      </p:sp>
      <p:pic>
        <p:nvPicPr>
          <p:cNvPr id="304" name="Google Shape;304;gb111f2fb19_0_0"/>
          <p:cNvPicPr preferRelativeResize="0"/>
          <p:nvPr/>
        </p:nvPicPr>
        <p:blipFill rotWithShape="1">
          <a:blip r:embed="rId4">
            <a:alphaModFix/>
          </a:blip>
          <a:srcRect b="6015"/>
          <a:stretch/>
        </p:blipFill>
        <p:spPr>
          <a:xfrm>
            <a:off x="2419900" y="1573775"/>
            <a:ext cx="3657600" cy="2873850"/>
          </a:xfrm>
          <a:prstGeom prst="rect">
            <a:avLst/>
          </a:prstGeom>
          <a:noFill/>
          <a:ln>
            <a:noFill/>
          </a:ln>
        </p:spPr>
      </p:pic>
      <p:sp>
        <p:nvSpPr>
          <p:cNvPr id="305" name="Google Shape;305;gb111f2fb19_0_0"/>
          <p:cNvSpPr/>
          <p:nvPr/>
        </p:nvSpPr>
        <p:spPr>
          <a:xfrm>
            <a:off x="3146525" y="3768875"/>
            <a:ext cx="1119000" cy="674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Females</a:t>
            </a:r>
            <a:endParaRPr b="1">
              <a:latin typeface="Times New Roman"/>
              <a:ea typeface="Times New Roman"/>
              <a:cs typeface="Times New Roman"/>
              <a:sym typeface="Times New Roman"/>
            </a:endParaRPr>
          </a:p>
        </p:txBody>
      </p:sp>
      <p:sp>
        <p:nvSpPr>
          <p:cNvPr id="306" name="Google Shape;306;gb111f2fb19_0_0"/>
          <p:cNvSpPr/>
          <p:nvPr/>
        </p:nvSpPr>
        <p:spPr>
          <a:xfrm>
            <a:off x="4700500" y="3768875"/>
            <a:ext cx="1119000" cy="674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Males</a:t>
            </a:r>
            <a:endParaRPr b="1">
              <a:latin typeface="Times New Roman"/>
              <a:ea typeface="Times New Roman"/>
              <a:cs typeface="Times New Roman"/>
              <a:sym typeface="Times New Roman"/>
            </a:endParaRPr>
          </a:p>
        </p:txBody>
      </p:sp>
      <p:sp>
        <p:nvSpPr>
          <p:cNvPr id="307" name="Google Shape;307;gb111f2fb19_0_0"/>
          <p:cNvSpPr/>
          <p:nvPr/>
        </p:nvSpPr>
        <p:spPr>
          <a:xfrm rot="-5400000">
            <a:off x="1051050" y="2617875"/>
            <a:ext cx="1650000" cy="430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latin typeface="Times New Roman"/>
                <a:ea typeface="Times New Roman"/>
                <a:cs typeface="Times New Roman"/>
                <a:sym typeface="Times New Roman"/>
              </a:rPr>
              <a:t>Empathy </a:t>
            </a:r>
            <a:endParaRPr sz="1900" b="1">
              <a:latin typeface="Times New Roman"/>
              <a:ea typeface="Times New Roman"/>
              <a:cs typeface="Times New Roman"/>
              <a:sym typeface="Times New Roman"/>
            </a:endParaRPr>
          </a:p>
        </p:txBody>
      </p:sp>
      <p:sp>
        <p:nvSpPr>
          <p:cNvPr id="308" name="Google Shape;308;gb111f2fb19_0_0"/>
          <p:cNvSpPr/>
          <p:nvPr/>
        </p:nvSpPr>
        <p:spPr>
          <a:xfrm>
            <a:off x="4002900" y="4194825"/>
            <a:ext cx="1119000" cy="287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latin typeface="Times New Roman"/>
                <a:ea typeface="Times New Roman"/>
                <a:cs typeface="Times New Roman"/>
                <a:sym typeface="Times New Roman"/>
              </a:rPr>
              <a:t>Gender</a:t>
            </a:r>
            <a:endParaRPr sz="1900" b="1">
              <a:latin typeface="Times New Roman"/>
              <a:ea typeface="Times New Roman"/>
              <a:cs typeface="Times New Roman"/>
              <a:sym typeface="Times New Roman"/>
            </a:endParaRPr>
          </a:p>
        </p:txBody>
      </p:sp>
      <p:sp>
        <p:nvSpPr>
          <p:cNvPr id="309" name="Google Shape;309;gb111f2fb19_0_0"/>
          <p:cNvSpPr/>
          <p:nvPr/>
        </p:nvSpPr>
        <p:spPr>
          <a:xfrm>
            <a:off x="4781475" y="1775975"/>
            <a:ext cx="806100" cy="19671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b111f2fb19_0_14"/>
          <p:cNvSpPr txBox="1">
            <a:spLocks noGrp="1"/>
          </p:cNvSpPr>
          <p:nvPr>
            <p:ph type="title"/>
          </p:nvPr>
        </p:nvSpPr>
        <p:spPr>
          <a:xfrm>
            <a:off x="257175" y="274650"/>
            <a:ext cx="8429700" cy="739800"/>
          </a:xfrm>
          <a:prstGeom prst="rect">
            <a:avLst/>
          </a:prstGeom>
          <a:solidFill>
            <a:srgbClr val="FFFFFF"/>
          </a:solidFill>
          <a:ln>
            <a:noFill/>
          </a:ln>
        </p:spPr>
        <p:txBody>
          <a:bodyPr spcFirstLastPara="1" wrap="square" lIns="91425" tIns="45700" rIns="91425" bIns="91425" anchor="b" anchorCtr="0">
            <a:noAutofit/>
          </a:bodyPr>
          <a:lstStyle/>
          <a:p>
            <a:pPr marL="0" lvl="0" indent="0" algn="ctr" rtl="0">
              <a:lnSpc>
                <a:spcPct val="100000"/>
              </a:lnSpc>
              <a:spcBef>
                <a:spcPts val="0"/>
              </a:spcBef>
              <a:spcAft>
                <a:spcPts val="0"/>
              </a:spcAft>
              <a:buClr>
                <a:schemeClr val="dk2"/>
              </a:buClr>
              <a:buSzPts val="4000"/>
              <a:buFont typeface="Libre Franklin"/>
              <a:buNone/>
            </a:pPr>
            <a:r>
              <a:rPr lang="en-US"/>
              <a:t>RESULTS AND DISCUSSIONS</a:t>
            </a:r>
            <a:endParaRPr/>
          </a:p>
        </p:txBody>
      </p:sp>
      <p:sp>
        <p:nvSpPr>
          <p:cNvPr id="316" name="Google Shape;316;gb111f2fb19_0_14"/>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400"/>
              <a:buNone/>
            </a:pPr>
            <a:fld id="{00000000-1234-1234-1234-123412341234}" type="slidenum">
              <a:rPr lang="en-US"/>
              <a:t>22</a:t>
            </a:fld>
            <a:endParaRPr/>
          </a:p>
        </p:txBody>
      </p:sp>
      <p:sp>
        <p:nvSpPr>
          <p:cNvPr id="317" name="Google Shape;317;gb111f2fb19_0_14"/>
          <p:cNvSpPr txBox="1">
            <a:spLocks noGrp="1"/>
          </p:cNvSpPr>
          <p:nvPr>
            <p:ph type="body" idx="1"/>
          </p:nvPr>
        </p:nvSpPr>
        <p:spPr>
          <a:xfrm>
            <a:off x="146300" y="1014450"/>
            <a:ext cx="8811900" cy="500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530"/>
              <a:buNone/>
            </a:pPr>
            <a:r>
              <a:rPr lang="en-US" sz="2000">
                <a:solidFill>
                  <a:srgbClr val="000000"/>
                </a:solidFill>
                <a:latin typeface="Times New Roman"/>
                <a:ea typeface="Times New Roman"/>
                <a:cs typeface="Times New Roman"/>
                <a:sym typeface="Times New Roman"/>
              </a:rPr>
              <a:t>2. Hypothesis-2 (Outcome vs Gender)</a:t>
            </a:r>
            <a:endParaRPr sz="20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r>
              <a:rPr lang="en-US" sz="1800">
                <a:solidFill>
                  <a:srgbClr val="000000"/>
                </a:solidFill>
                <a:latin typeface="Times New Roman"/>
                <a:ea typeface="Times New Roman"/>
                <a:cs typeface="Times New Roman"/>
                <a:sym typeface="Times New Roman"/>
              </a:rPr>
              <a:t>Our data shows </a:t>
            </a:r>
            <a:r>
              <a:rPr lang="en-US" sz="1800" b="1">
                <a:solidFill>
                  <a:srgbClr val="000000"/>
                </a:solidFill>
                <a:latin typeface="Times New Roman"/>
                <a:ea typeface="Times New Roman"/>
                <a:cs typeface="Times New Roman"/>
                <a:sym typeface="Times New Roman"/>
              </a:rPr>
              <a:t>Males opting for Good Paying Job </a:t>
            </a:r>
            <a:r>
              <a:rPr lang="en-US" sz="1800">
                <a:solidFill>
                  <a:srgbClr val="000000"/>
                </a:solidFill>
                <a:latin typeface="Times New Roman"/>
                <a:ea typeface="Times New Roman"/>
                <a:cs typeface="Times New Roman"/>
                <a:sym typeface="Times New Roman"/>
              </a:rPr>
              <a:t>in contrast with the </a:t>
            </a:r>
            <a:r>
              <a:rPr lang="en-US" sz="1800" b="1">
                <a:solidFill>
                  <a:srgbClr val="000000"/>
                </a:solidFill>
                <a:latin typeface="Times New Roman"/>
                <a:ea typeface="Times New Roman"/>
                <a:cs typeface="Times New Roman"/>
                <a:sym typeface="Times New Roman"/>
              </a:rPr>
              <a:t>Females who tends to choose Further Learning.</a:t>
            </a:r>
            <a:endParaRPr sz="1800" b="1">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530"/>
              <a:buNone/>
            </a:pPr>
            <a:endParaRPr sz="1800" u="sng">
              <a:solidFill>
                <a:srgbClr val="000000"/>
              </a:solidFill>
              <a:latin typeface="Times New Roman"/>
              <a:ea typeface="Times New Roman"/>
              <a:cs typeface="Times New Roman"/>
              <a:sym typeface="Times New Roman"/>
            </a:endParaRPr>
          </a:p>
        </p:txBody>
      </p:sp>
      <p:pic>
        <p:nvPicPr>
          <p:cNvPr id="318" name="Google Shape;318;gb111f2fb19_0_14"/>
          <p:cNvPicPr preferRelativeResize="0"/>
          <p:nvPr/>
        </p:nvPicPr>
        <p:blipFill rotWithShape="1">
          <a:blip r:embed="rId3">
            <a:alphaModFix/>
          </a:blip>
          <a:srcRect/>
          <a:stretch/>
        </p:blipFill>
        <p:spPr>
          <a:xfrm>
            <a:off x="8305800" y="6172200"/>
            <a:ext cx="533400" cy="524282"/>
          </a:xfrm>
          <a:prstGeom prst="rect">
            <a:avLst/>
          </a:prstGeom>
          <a:noFill/>
          <a:ln>
            <a:noFill/>
          </a:ln>
        </p:spPr>
      </p:pic>
      <p:sp>
        <p:nvSpPr>
          <p:cNvPr id="319" name="Google Shape;319;gb111f2fb19_0_14"/>
          <p:cNvSpPr txBox="1">
            <a:spLocks noGrp="1"/>
          </p:cNvSpPr>
          <p:nvPr>
            <p:ph type="ftr" idx="11"/>
          </p:nvPr>
        </p:nvSpPr>
        <p:spPr>
          <a:xfrm>
            <a:off x="914400" y="6172275"/>
            <a:ext cx="73008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400"/>
              <a:buFont typeface="Arial"/>
              <a:buNone/>
            </a:pPr>
            <a:r>
              <a:rPr lang="en-US" sz="1300">
                <a:solidFill>
                  <a:srgbClr val="000000"/>
                </a:solidFill>
                <a:latin typeface="Times New Roman"/>
                <a:ea typeface="Times New Roman"/>
                <a:cs typeface="Times New Roman"/>
                <a:sym typeface="Times New Roman"/>
              </a:rPr>
              <a:t>SFIT- IT                 Influence of Emotional intelligence for Professional Growth</a:t>
            </a:r>
            <a:r>
              <a:rPr lang="en-US" sz="1600">
                <a:solidFill>
                  <a:srgbClr val="000000"/>
                </a:solidFill>
                <a:latin typeface="Times New Roman"/>
                <a:ea typeface="Times New Roman"/>
                <a:cs typeface="Times New Roman"/>
                <a:sym typeface="Times New Roman"/>
              </a:rPr>
              <a:t>   </a:t>
            </a:r>
            <a:r>
              <a:rPr lang="en-US"/>
              <a:t>                          </a:t>
            </a:r>
            <a:endParaRPr/>
          </a:p>
          <a:p>
            <a:pPr marL="0" lvl="0" indent="0" algn="l" rtl="0">
              <a:lnSpc>
                <a:spcPct val="100000"/>
              </a:lnSpc>
              <a:spcBef>
                <a:spcPts val="0"/>
              </a:spcBef>
              <a:spcAft>
                <a:spcPts val="0"/>
              </a:spcAft>
              <a:buSzPts val="1400"/>
              <a:buNone/>
            </a:pPr>
            <a:r>
              <a:rPr lang="en-US"/>
              <a:t>                                  </a:t>
            </a:r>
            <a:endParaRPr/>
          </a:p>
        </p:txBody>
      </p:sp>
      <p:pic>
        <p:nvPicPr>
          <p:cNvPr id="320" name="Google Shape;320;gb111f2fb19_0_14"/>
          <p:cNvPicPr preferRelativeResize="0"/>
          <p:nvPr/>
        </p:nvPicPr>
        <p:blipFill rotWithShape="1">
          <a:blip r:embed="rId4">
            <a:alphaModFix/>
          </a:blip>
          <a:srcRect/>
          <a:stretch/>
        </p:blipFill>
        <p:spPr>
          <a:xfrm>
            <a:off x="1406500" y="1540825"/>
            <a:ext cx="5566275" cy="3835825"/>
          </a:xfrm>
          <a:prstGeom prst="rect">
            <a:avLst/>
          </a:prstGeom>
          <a:noFill/>
          <a:ln>
            <a:noFill/>
          </a:ln>
        </p:spPr>
      </p:pic>
      <p:sp>
        <p:nvSpPr>
          <p:cNvPr id="321" name="Google Shape;321;gb111f2fb19_0_14"/>
          <p:cNvSpPr/>
          <p:nvPr/>
        </p:nvSpPr>
        <p:spPr>
          <a:xfrm rot="-5400000">
            <a:off x="-84575" y="3087450"/>
            <a:ext cx="3156600" cy="396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latin typeface="Times New Roman"/>
                <a:ea typeface="Times New Roman"/>
                <a:cs typeface="Times New Roman"/>
                <a:sym typeface="Times New Roman"/>
              </a:rPr>
              <a:t>Number of males/females</a:t>
            </a:r>
            <a:r>
              <a:rPr lang="en-US"/>
              <a:t> </a:t>
            </a:r>
            <a:endParaRPr/>
          </a:p>
        </p:txBody>
      </p:sp>
      <p:sp>
        <p:nvSpPr>
          <p:cNvPr id="322" name="Google Shape;322;gb111f2fb19_0_14"/>
          <p:cNvSpPr/>
          <p:nvPr/>
        </p:nvSpPr>
        <p:spPr>
          <a:xfrm>
            <a:off x="3569950" y="5064650"/>
            <a:ext cx="1545000" cy="312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latin typeface="Times New Roman"/>
                <a:ea typeface="Times New Roman"/>
                <a:cs typeface="Times New Roman"/>
                <a:sym typeface="Times New Roman"/>
              </a:rPr>
              <a:t>Outcome</a:t>
            </a:r>
            <a:endParaRPr sz="2000" b="1">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cc9483e3df_0_16"/>
          <p:cNvSpPr>
            <a:spLocks noGrp="1"/>
          </p:cNvSpPr>
          <p:nvPr>
            <p:ph type="sldNum" idx="12"/>
          </p:nvPr>
        </p:nvSpPr>
        <p:spPr>
          <a:xfrm>
            <a:off x="146304" y="6210300"/>
            <a:ext cx="457200" cy="457200"/>
          </a:xfrm>
          <a:prstGeom prst="ellipse">
            <a:avLst/>
          </a:prstGeom>
        </p:spPr>
        <p:txBody>
          <a:bodyPr spcFirstLastPara="1" wrap="square" lIns="0" tIns="0" rIns="0" bIns="0" anchor="ctr" anchorCtr="1">
            <a:noAutofit/>
          </a:bodyPr>
          <a:lstStyle/>
          <a:p>
            <a:pPr marL="0" lvl="0" indent="0" algn="ctr" rtl="0">
              <a:spcBef>
                <a:spcPts val="0"/>
              </a:spcBef>
              <a:spcAft>
                <a:spcPts val="0"/>
              </a:spcAft>
              <a:buClr>
                <a:srgbClr val="000000"/>
              </a:buClr>
              <a:buSzPts val="1400"/>
              <a:buFont typeface="Arial"/>
              <a:buNone/>
            </a:pPr>
            <a:fld id="{00000000-1234-1234-1234-123412341234}" type="slidenum">
              <a:rPr lang="en-US"/>
              <a:t>23</a:t>
            </a:fld>
            <a:endParaRPr/>
          </a:p>
        </p:txBody>
      </p:sp>
      <p:sp>
        <p:nvSpPr>
          <p:cNvPr id="329" name="Google Shape;329;gcc9483e3df_0_16"/>
          <p:cNvSpPr txBox="1">
            <a:spLocks noGrp="1"/>
          </p:cNvSpPr>
          <p:nvPr>
            <p:ph type="body" idx="1"/>
          </p:nvPr>
        </p:nvSpPr>
        <p:spPr>
          <a:xfrm>
            <a:off x="914400" y="918225"/>
            <a:ext cx="7772400" cy="5101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000">
                <a:latin typeface="Times New Roman"/>
                <a:ea typeface="Times New Roman"/>
                <a:cs typeface="Times New Roman"/>
                <a:sym typeface="Times New Roman"/>
              </a:rPr>
              <a:t>3. Hypothesis-3 (Stress in respondents)</a:t>
            </a:r>
            <a:endParaRPr sz="2000">
              <a:latin typeface="Times New Roman"/>
              <a:ea typeface="Times New Roman"/>
              <a:cs typeface="Times New Roman"/>
              <a:sym typeface="Times New Roman"/>
            </a:endParaRPr>
          </a:p>
          <a:p>
            <a:pPr marL="0" lvl="0" indent="0" algn="l" rtl="0">
              <a:spcBef>
                <a:spcPts val="0"/>
              </a:spcBef>
              <a:spcAft>
                <a:spcPts val="0"/>
              </a:spcAft>
              <a:buNone/>
            </a:pPr>
            <a:endParaRPr sz="2000">
              <a:latin typeface="Times New Roman"/>
              <a:ea typeface="Times New Roman"/>
              <a:cs typeface="Times New Roman"/>
              <a:sym typeface="Times New Roman"/>
            </a:endParaRPr>
          </a:p>
          <a:p>
            <a:pPr marL="0" lvl="0" indent="0" algn="l" rtl="0">
              <a:spcBef>
                <a:spcPts val="0"/>
              </a:spcBef>
              <a:spcAft>
                <a:spcPts val="0"/>
              </a:spcAft>
              <a:buNone/>
            </a:pPr>
            <a:endParaRPr sz="2000">
              <a:latin typeface="Times New Roman"/>
              <a:ea typeface="Times New Roman"/>
              <a:cs typeface="Times New Roman"/>
              <a:sym typeface="Times New Roman"/>
            </a:endParaRPr>
          </a:p>
          <a:p>
            <a:pPr marL="0" lvl="0" indent="0" algn="l" rtl="0">
              <a:spcBef>
                <a:spcPts val="0"/>
              </a:spcBef>
              <a:spcAft>
                <a:spcPts val="0"/>
              </a:spcAft>
              <a:buNone/>
            </a:pPr>
            <a:endParaRPr sz="2000">
              <a:latin typeface="Times New Roman"/>
              <a:ea typeface="Times New Roman"/>
              <a:cs typeface="Times New Roman"/>
              <a:sym typeface="Times New Roman"/>
            </a:endParaRPr>
          </a:p>
          <a:p>
            <a:pPr marL="0" lvl="0" indent="0" algn="l" rtl="0">
              <a:spcBef>
                <a:spcPts val="0"/>
              </a:spcBef>
              <a:spcAft>
                <a:spcPts val="0"/>
              </a:spcAft>
              <a:buNone/>
            </a:pPr>
            <a:endParaRPr sz="2000">
              <a:latin typeface="Times New Roman"/>
              <a:ea typeface="Times New Roman"/>
              <a:cs typeface="Times New Roman"/>
              <a:sym typeface="Times New Roman"/>
            </a:endParaRPr>
          </a:p>
          <a:p>
            <a:pPr marL="0" lvl="0" indent="0" algn="l" rtl="0">
              <a:spcBef>
                <a:spcPts val="0"/>
              </a:spcBef>
              <a:spcAft>
                <a:spcPts val="0"/>
              </a:spcAft>
              <a:buNone/>
            </a:pPr>
            <a:endParaRPr sz="2000">
              <a:latin typeface="Times New Roman"/>
              <a:ea typeface="Times New Roman"/>
              <a:cs typeface="Times New Roman"/>
              <a:sym typeface="Times New Roman"/>
            </a:endParaRPr>
          </a:p>
          <a:p>
            <a:pPr marL="0" lvl="0" indent="0" algn="l" rtl="0">
              <a:spcBef>
                <a:spcPts val="0"/>
              </a:spcBef>
              <a:spcAft>
                <a:spcPts val="0"/>
              </a:spcAft>
              <a:buNone/>
            </a:pPr>
            <a:endParaRPr sz="2000">
              <a:latin typeface="Times New Roman"/>
              <a:ea typeface="Times New Roman"/>
              <a:cs typeface="Times New Roman"/>
              <a:sym typeface="Times New Roman"/>
            </a:endParaRPr>
          </a:p>
          <a:p>
            <a:pPr marL="0" lvl="0" indent="0" algn="l" rtl="0">
              <a:spcBef>
                <a:spcPts val="0"/>
              </a:spcBef>
              <a:spcAft>
                <a:spcPts val="0"/>
              </a:spcAft>
              <a:buClr>
                <a:schemeClr val="dk1"/>
              </a:buClr>
              <a:buSzPts val="1530"/>
              <a:buFont typeface="Arial"/>
              <a:buNone/>
            </a:pPr>
            <a:endParaRPr sz="2000">
              <a:latin typeface="Times New Roman"/>
              <a:ea typeface="Times New Roman"/>
              <a:cs typeface="Times New Roman"/>
              <a:sym typeface="Times New Roman"/>
            </a:endParaRPr>
          </a:p>
          <a:p>
            <a:pPr marL="0" lvl="0" indent="0" algn="just" rtl="0">
              <a:spcBef>
                <a:spcPts val="0"/>
              </a:spcBef>
              <a:spcAft>
                <a:spcPts val="0"/>
              </a:spcAft>
              <a:buNone/>
            </a:pPr>
            <a:endParaRPr sz="1800">
              <a:highlight>
                <a:schemeClr val="lt1"/>
              </a:highlight>
              <a:latin typeface="Times New Roman"/>
              <a:ea typeface="Times New Roman"/>
              <a:cs typeface="Times New Roman"/>
              <a:sym typeface="Times New Roman"/>
            </a:endParaRPr>
          </a:p>
          <a:p>
            <a:pPr marL="0" lvl="0" indent="0" algn="just" rtl="0">
              <a:spcBef>
                <a:spcPts val="0"/>
              </a:spcBef>
              <a:spcAft>
                <a:spcPts val="0"/>
              </a:spcAft>
              <a:buNone/>
            </a:pPr>
            <a:endParaRPr sz="1800">
              <a:highlight>
                <a:schemeClr val="lt1"/>
              </a:highlight>
              <a:latin typeface="Times New Roman"/>
              <a:ea typeface="Times New Roman"/>
              <a:cs typeface="Times New Roman"/>
              <a:sym typeface="Times New Roman"/>
            </a:endParaRPr>
          </a:p>
          <a:p>
            <a:pPr marL="0" lvl="0" indent="0" algn="just" rtl="0">
              <a:spcBef>
                <a:spcPts val="0"/>
              </a:spcBef>
              <a:spcAft>
                <a:spcPts val="0"/>
              </a:spcAft>
              <a:buClr>
                <a:schemeClr val="dk1"/>
              </a:buClr>
              <a:buSzPts val="1530"/>
              <a:buFont typeface="Arial"/>
              <a:buNone/>
            </a:pPr>
            <a:r>
              <a:rPr lang="en-US" sz="1800">
                <a:highlight>
                  <a:schemeClr val="lt1"/>
                </a:highlight>
                <a:latin typeface="Times New Roman"/>
                <a:ea typeface="Times New Roman"/>
                <a:cs typeface="Times New Roman"/>
                <a:sym typeface="Times New Roman"/>
              </a:rPr>
              <a:t> </a:t>
            </a:r>
            <a:endParaRPr sz="1800">
              <a:highlight>
                <a:schemeClr val="lt1"/>
              </a:highlight>
              <a:latin typeface="Times New Roman"/>
              <a:ea typeface="Times New Roman"/>
              <a:cs typeface="Times New Roman"/>
              <a:sym typeface="Times New Roman"/>
            </a:endParaRPr>
          </a:p>
          <a:p>
            <a:pPr marL="0" lvl="0" indent="0" algn="just" rtl="0">
              <a:spcBef>
                <a:spcPts val="0"/>
              </a:spcBef>
              <a:spcAft>
                <a:spcPts val="0"/>
              </a:spcAft>
              <a:buClr>
                <a:schemeClr val="dk1"/>
              </a:buClr>
              <a:buSzPts val="1530"/>
              <a:buFont typeface="Arial"/>
              <a:buNone/>
            </a:pPr>
            <a:endParaRPr sz="1800">
              <a:highlight>
                <a:schemeClr val="lt1"/>
              </a:highlight>
              <a:latin typeface="Times New Roman"/>
              <a:ea typeface="Times New Roman"/>
              <a:cs typeface="Times New Roman"/>
              <a:sym typeface="Times New Roman"/>
            </a:endParaRPr>
          </a:p>
          <a:p>
            <a:pPr marL="0" lvl="0" indent="0" algn="just" rtl="0">
              <a:spcBef>
                <a:spcPts val="0"/>
              </a:spcBef>
              <a:spcAft>
                <a:spcPts val="0"/>
              </a:spcAft>
              <a:buClr>
                <a:schemeClr val="dk1"/>
              </a:buClr>
              <a:buSzPts val="1530"/>
              <a:buFont typeface="Arial"/>
              <a:buNone/>
            </a:pPr>
            <a:endParaRPr sz="1800">
              <a:highlight>
                <a:schemeClr val="lt1"/>
              </a:highlight>
              <a:latin typeface="Times New Roman"/>
              <a:ea typeface="Times New Roman"/>
              <a:cs typeface="Times New Roman"/>
              <a:sym typeface="Times New Roman"/>
            </a:endParaRPr>
          </a:p>
          <a:p>
            <a:pPr marL="0" lvl="0" indent="0" algn="just" rtl="0">
              <a:spcBef>
                <a:spcPts val="0"/>
              </a:spcBef>
              <a:spcAft>
                <a:spcPts val="0"/>
              </a:spcAft>
              <a:buClr>
                <a:schemeClr val="dk1"/>
              </a:buClr>
              <a:buSzPts val="1530"/>
              <a:buFont typeface="Arial"/>
              <a:buNone/>
            </a:pPr>
            <a:r>
              <a:rPr lang="en-US" sz="1800">
                <a:highlight>
                  <a:srgbClr val="FFFFFF"/>
                </a:highlight>
                <a:latin typeface="Times New Roman"/>
                <a:ea typeface="Times New Roman"/>
                <a:cs typeface="Times New Roman"/>
                <a:sym typeface="Times New Roman"/>
              </a:rPr>
              <a:t>The respondents don't show dangerous amount of stress but  still shows they are under stress. As people with score 5,6 and 7 comprise of more than 50% thus concluding the fact of having considerate amount of stress in people</a:t>
            </a:r>
            <a:endParaRPr sz="1800">
              <a:highlight>
                <a:schemeClr val="lt1"/>
              </a:highlight>
              <a:latin typeface="Times New Roman"/>
              <a:ea typeface="Times New Roman"/>
              <a:cs typeface="Times New Roman"/>
              <a:sym typeface="Times New Roman"/>
            </a:endParaRPr>
          </a:p>
          <a:p>
            <a:pPr marL="0" lvl="0" indent="0" algn="just" rtl="0">
              <a:spcBef>
                <a:spcPts val="0"/>
              </a:spcBef>
              <a:spcAft>
                <a:spcPts val="0"/>
              </a:spcAft>
              <a:buClr>
                <a:schemeClr val="dk1"/>
              </a:buClr>
              <a:buSzPts val="1530"/>
              <a:buFont typeface="Arial"/>
              <a:buNone/>
            </a:pPr>
            <a:endParaRPr sz="1800" u="sng">
              <a:latin typeface="Times New Roman"/>
              <a:ea typeface="Times New Roman"/>
              <a:cs typeface="Times New Roman"/>
              <a:sym typeface="Times New Roman"/>
            </a:endParaRPr>
          </a:p>
          <a:p>
            <a:pPr marL="0" lvl="0" indent="0" algn="l" rtl="0">
              <a:spcBef>
                <a:spcPts val="580"/>
              </a:spcBef>
              <a:spcAft>
                <a:spcPts val="0"/>
              </a:spcAft>
              <a:buNone/>
            </a:pPr>
            <a:endParaRPr/>
          </a:p>
        </p:txBody>
      </p:sp>
      <p:pic>
        <p:nvPicPr>
          <p:cNvPr id="330" name="Google Shape;330;gcc9483e3df_0_16"/>
          <p:cNvPicPr preferRelativeResize="0"/>
          <p:nvPr/>
        </p:nvPicPr>
        <p:blipFill rotWithShape="1">
          <a:blip r:embed="rId3">
            <a:alphaModFix/>
          </a:blip>
          <a:srcRect/>
          <a:stretch/>
        </p:blipFill>
        <p:spPr>
          <a:xfrm>
            <a:off x="1876550" y="1453425"/>
            <a:ext cx="4691100" cy="3232725"/>
          </a:xfrm>
          <a:prstGeom prst="rect">
            <a:avLst/>
          </a:prstGeom>
          <a:noFill/>
          <a:ln>
            <a:noFill/>
          </a:ln>
        </p:spPr>
      </p:pic>
      <p:sp>
        <p:nvSpPr>
          <p:cNvPr id="331" name="Google Shape;331;gcc9483e3df_0_16"/>
          <p:cNvSpPr txBox="1">
            <a:spLocks noGrp="1"/>
          </p:cNvSpPr>
          <p:nvPr>
            <p:ph type="title"/>
          </p:nvPr>
        </p:nvSpPr>
        <p:spPr>
          <a:xfrm>
            <a:off x="257175" y="274650"/>
            <a:ext cx="8429700" cy="739800"/>
          </a:xfrm>
          <a:prstGeom prst="rect">
            <a:avLst/>
          </a:prstGeom>
          <a:solidFill>
            <a:srgbClr val="FFFFFF"/>
          </a:solidFill>
          <a:ln>
            <a:noFill/>
          </a:ln>
        </p:spPr>
        <p:txBody>
          <a:bodyPr spcFirstLastPara="1" wrap="square" lIns="91425" tIns="45700" rIns="91425" bIns="91425" anchor="b" anchorCtr="0">
            <a:noAutofit/>
          </a:bodyPr>
          <a:lstStyle/>
          <a:p>
            <a:pPr marL="0" lvl="0" indent="0" algn="ctr" rtl="0">
              <a:lnSpc>
                <a:spcPct val="100000"/>
              </a:lnSpc>
              <a:spcBef>
                <a:spcPts val="0"/>
              </a:spcBef>
              <a:spcAft>
                <a:spcPts val="0"/>
              </a:spcAft>
              <a:buClr>
                <a:schemeClr val="dk2"/>
              </a:buClr>
              <a:buSzPts val="4000"/>
              <a:buFont typeface="Libre Franklin"/>
              <a:buNone/>
            </a:pPr>
            <a:r>
              <a:rPr lang="en-US"/>
              <a:t>RESULTS AND DISCUSSIONS</a:t>
            </a:r>
            <a:endParaRPr/>
          </a:p>
        </p:txBody>
      </p:sp>
      <p:sp>
        <p:nvSpPr>
          <p:cNvPr id="332" name="Google Shape;332;gcc9483e3df_0_16"/>
          <p:cNvSpPr txBox="1">
            <a:spLocks noGrp="1"/>
          </p:cNvSpPr>
          <p:nvPr>
            <p:ph type="ftr" idx="11"/>
          </p:nvPr>
        </p:nvSpPr>
        <p:spPr>
          <a:xfrm>
            <a:off x="914400" y="6172275"/>
            <a:ext cx="73008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400"/>
              <a:buFont typeface="Arial"/>
              <a:buNone/>
            </a:pPr>
            <a:r>
              <a:rPr lang="en-US" sz="1300">
                <a:solidFill>
                  <a:srgbClr val="000000"/>
                </a:solidFill>
                <a:latin typeface="Times New Roman"/>
                <a:ea typeface="Times New Roman"/>
                <a:cs typeface="Times New Roman"/>
                <a:sym typeface="Times New Roman"/>
              </a:rPr>
              <a:t>SFIT- IT                 Influence of Emotional intelligence for Professional Growth</a:t>
            </a:r>
            <a:r>
              <a:rPr lang="en-US" sz="1600">
                <a:solidFill>
                  <a:srgbClr val="000000"/>
                </a:solidFill>
                <a:latin typeface="Times New Roman"/>
                <a:ea typeface="Times New Roman"/>
                <a:cs typeface="Times New Roman"/>
                <a:sym typeface="Times New Roman"/>
              </a:rPr>
              <a:t>   </a:t>
            </a:r>
            <a:r>
              <a:rPr lang="en-US"/>
              <a:t>                          </a:t>
            </a:r>
            <a:endParaRPr/>
          </a:p>
          <a:p>
            <a:pPr marL="0" lvl="0" indent="0" algn="l" rtl="0">
              <a:lnSpc>
                <a:spcPct val="100000"/>
              </a:lnSpc>
              <a:spcBef>
                <a:spcPts val="0"/>
              </a:spcBef>
              <a:spcAft>
                <a:spcPts val="0"/>
              </a:spcAft>
              <a:buSzPts val="1400"/>
              <a:buNone/>
            </a:pPr>
            <a:r>
              <a:rPr lang="en-US"/>
              <a:t>                                  </a:t>
            </a:r>
            <a:endParaRPr/>
          </a:p>
        </p:txBody>
      </p:sp>
      <p:sp>
        <p:nvSpPr>
          <p:cNvPr id="333" name="Google Shape;333;gcc9483e3df_0_16"/>
          <p:cNvSpPr/>
          <p:nvPr/>
        </p:nvSpPr>
        <p:spPr>
          <a:xfrm>
            <a:off x="2181350" y="4453600"/>
            <a:ext cx="4081500" cy="314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latin typeface="Times New Roman"/>
                <a:ea typeface="Times New Roman"/>
                <a:cs typeface="Times New Roman"/>
                <a:sym typeface="Times New Roman"/>
              </a:rPr>
              <a:t>   Scores of </a:t>
            </a:r>
            <a:r>
              <a:rPr lang="en-US" sz="1800" b="1">
                <a:latin typeface="Times New Roman"/>
                <a:ea typeface="Times New Roman"/>
                <a:cs typeface="Times New Roman"/>
                <a:sym typeface="Times New Roman"/>
              </a:rPr>
              <a:t>stress related questions</a:t>
            </a:r>
            <a:endParaRPr sz="1800" b="1">
              <a:latin typeface="Times New Roman"/>
              <a:ea typeface="Times New Roman"/>
              <a:cs typeface="Times New Roman"/>
              <a:sym typeface="Times New Roman"/>
            </a:endParaRPr>
          </a:p>
        </p:txBody>
      </p:sp>
      <p:sp>
        <p:nvSpPr>
          <p:cNvPr id="334" name="Google Shape;334;gcc9483e3df_0_16"/>
          <p:cNvSpPr/>
          <p:nvPr/>
        </p:nvSpPr>
        <p:spPr>
          <a:xfrm rot="-5400000">
            <a:off x="565475" y="2822288"/>
            <a:ext cx="2511900" cy="495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latin typeface="Times New Roman"/>
                <a:ea typeface="Times New Roman"/>
                <a:cs typeface="Times New Roman"/>
                <a:sym typeface="Times New Roman"/>
              </a:rPr>
              <a:t>Percentages of people</a:t>
            </a:r>
            <a:r>
              <a:rPr lang="en-US" sz="1600" b="1">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p:txBody>
      </p:sp>
      <p:sp>
        <p:nvSpPr>
          <p:cNvPr id="335" name="Google Shape;335;gcc9483e3df_0_16"/>
          <p:cNvSpPr txBox="1"/>
          <p:nvPr/>
        </p:nvSpPr>
        <p:spPr>
          <a:xfrm>
            <a:off x="6742325" y="1735150"/>
            <a:ext cx="1735200" cy="1569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800">
                <a:latin typeface="Times New Roman"/>
                <a:ea typeface="Times New Roman"/>
                <a:cs typeface="Times New Roman"/>
                <a:sym typeface="Times New Roman"/>
              </a:rPr>
              <a:t>The values in the graph represent the percentage value of people</a:t>
            </a:r>
            <a:endParaRPr sz="1800">
              <a:latin typeface="Times New Roman"/>
              <a:ea typeface="Times New Roman"/>
              <a:cs typeface="Times New Roman"/>
              <a:sym typeface="Times New Roman"/>
            </a:endParaRPr>
          </a:p>
        </p:txBody>
      </p:sp>
      <p:sp>
        <p:nvSpPr>
          <p:cNvPr id="336" name="Google Shape;336;gcc9483e3df_0_16"/>
          <p:cNvSpPr txBox="1"/>
          <p:nvPr/>
        </p:nvSpPr>
        <p:spPr>
          <a:xfrm>
            <a:off x="2297175" y="2630300"/>
            <a:ext cx="80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imes New Roman"/>
                <a:ea typeface="Times New Roman"/>
                <a:cs typeface="Times New Roman"/>
                <a:sym typeface="Times New Roman"/>
              </a:rPr>
              <a:t>12.24%</a:t>
            </a:r>
            <a:endParaRPr sz="1200">
              <a:latin typeface="Times New Roman"/>
              <a:ea typeface="Times New Roman"/>
              <a:cs typeface="Times New Roman"/>
              <a:sym typeface="Times New Roman"/>
            </a:endParaRPr>
          </a:p>
        </p:txBody>
      </p:sp>
      <p:sp>
        <p:nvSpPr>
          <p:cNvPr id="337" name="Google Shape;337;gcc9483e3df_0_16"/>
          <p:cNvSpPr txBox="1"/>
          <p:nvPr/>
        </p:nvSpPr>
        <p:spPr>
          <a:xfrm>
            <a:off x="2891925" y="2842350"/>
            <a:ext cx="80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imes New Roman"/>
                <a:ea typeface="Times New Roman"/>
                <a:cs typeface="Times New Roman"/>
                <a:sym typeface="Times New Roman"/>
              </a:rPr>
              <a:t>9.69%</a:t>
            </a:r>
            <a:endParaRPr>
              <a:latin typeface="Times New Roman"/>
              <a:ea typeface="Times New Roman"/>
              <a:cs typeface="Times New Roman"/>
              <a:sym typeface="Times New Roman"/>
            </a:endParaRPr>
          </a:p>
        </p:txBody>
      </p:sp>
      <p:sp>
        <p:nvSpPr>
          <p:cNvPr id="338" name="Google Shape;338;gcc9483e3df_0_16"/>
          <p:cNvSpPr txBox="1"/>
          <p:nvPr/>
        </p:nvSpPr>
        <p:spPr>
          <a:xfrm>
            <a:off x="3305200" y="1355075"/>
            <a:ext cx="80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imes New Roman"/>
                <a:ea typeface="Times New Roman"/>
                <a:cs typeface="Times New Roman"/>
                <a:sym typeface="Times New Roman"/>
              </a:rPr>
              <a:t>23.47%</a:t>
            </a:r>
            <a:endParaRPr>
              <a:latin typeface="Times New Roman"/>
              <a:ea typeface="Times New Roman"/>
              <a:cs typeface="Times New Roman"/>
              <a:sym typeface="Times New Roman"/>
            </a:endParaRPr>
          </a:p>
        </p:txBody>
      </p:sp>
      <p:sp>
        <p:nvSpPr>
          <p:cNvPr id="339" name="Google Shape;339;gcc9483e3df_0_16"/>
          <p:cNvSpPr txBox="1"/>
          <p:nvPr/>
        </p:nvSpPr>
        <p:spPr>
          <a:xfrm>
            <a:off x="3899975" y="1503800"/>
            <a:ext cx="80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imes New Roman"/>
                <a:ea typeface="Times New Roman"/>
                <a:cs typeface="Times New Roman"/>
                <a:sym typeface="Times New Roman"/>
              </a:rPr>
              <a:t>21.43%</a:t>
            </a:r>
            <a:endParaRPr>
              <a:latin typeface="Times New Roman"/>
              <a:ea typeface="Times New Roman"/>
              <a:cs typeface="Times New Roman"/>
              <a:sym typeface="Times New Roman"/>
            </a:endParaRPr>
          </a:p>
        </p:txBody>
      </p:sp>
      <p:sp>
        <p:nvSpPr>
          <p:cNvPr id="340" name="Google Shape;340;gcc9483e3df_0_16"/>
          <p:cNvSpPr txBox="1"/>
          <p:nvPr/>
        </p:nvSpPr>
        <p:spPr>
          <a:xfrm>
            <a:off x="4511400" y="1652525"/>
            <a:ext cx="80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imes New Roman"/>
                <a:ea typeface="Times New Roman"/>
                <a:cs typeface="Times New Roman"/>
                <a:sym typeface="Times New Roman"/>
              </a:rPr>
              <a:t>20.41%</a:t>
            </a:r>
            <a:endParaRPr>
              <a:latin typeface="Times New Roman"/>
              <a:ea typeface="Times New Roman"/>
              <a:cs typeface="Times New Roman"/>
              <a:sym typeface="Times New Roman"/>
            </a:endParaRPr>
          </a:p>
        </p:txBody>
      </p:sp>
      <p:sp>
        <p:nvSpPr>
          <p:cNvPr id="341" name="Google Shape;341;gcc9483e3df_0_16"/>
          <p:cNvSpPr txBox="1"/>
          <p:nvPr/>
        </p:nvSpPr>
        <p:spPr>
          <a:xfrm>
            <a:off x="4990650" y="2611000"/>
            <a:ext cx="80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imes New Roman"/>
                <a:ea typeface="Times New Roman"/>
                <a:cs typeface="Times New Roman"/>
                <a:sym typeface="Times New Roman"/>
              </a:rPr>
              <a:t>11.73%</a:t>
            </a:r>
            <a:endParaRPr>
              <a:latin typeface="Times New Roman"/>
              <a:ea typeface="Times New Roman"/>
              <a:cs typeface="Times New Roman"/>
              <a:sym typeface="Times New Roman"/>
            </a:endParaRPr>
          </a:p>
        </p:txBody>
      </p:sp>
      <p:sp>
        <p:nvSpPr>
          <p:cNvPr id="342" name="Google Shape;342;gcc9483e3df_0_16"/>
          <p:cNvSpPr txBox="1"/>
          <p:nvPr/>
        </p:nvSpPr>
        <p:spPr>
          <a:xfrm>
            <a:off x="5552500" y="3800825"/>
            <a:ext cx="80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Libre Baskerville"/>
                <a:ea typeface="Libre Baskerville"/>
                <a:cs typeface="Libre Baskerville"/>
                <a:sym typeface="Libre Baskerville"/>
              </a:rPr>
              <a:t>0.51%</a:t>
            </a:r>
            <a:endParaRPr sz="1500">
              <a:latin typeface="Libre Baskerville"/>
              <a:ea typeface="Libre Baskerville"/>
              <a:cs typeface="Libre Baskerville"/>
              <a:sym typeface="Libre Baskervill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b111f2fb19_0_25"/>
          <p:cNvSpPr txBox="1">
            <a:spLocks noGrp="1"/>
          </p:cNvSpPr>
          <p:nvPr>
            <p:ph type="title"/>
          </p:nvPr>
        </p:nvSpPr>
        <p:spPr>
          <a:xfrm>
            <a:off x="257175" y="274650"/>
            <a:ext cx="8429700" cy="739800"/>
          </a:xfrm>
          <a:prstGeom prst="rect">
            <a:avLst/>
          </a:prstGeom>
          <a:noFill/>
          <a:ln>
            <a:noFill/>
          </a:ln>
        </p:spPr>
        <p:txBody>
          <a:bodyPr spcFirstLastPara="1" wrap="square" lIns="91425" tIns="45700" rIns="91425" bIns="91425" anchor="b" anchorCtr="0">
            <a:noAutofit/>
          </a:bodyPr>
          <a:lstStyle/>
          <a:p>
            <a:pPr marL="0" lvl="0" indent="0" algn="ctr" rtl="0">
              <a:lnSpc>
                <a:spcPct val="100000"/>
              </a:lnSpc>
              <a:spcBef>
                <a:spcPts val="0"/>
              </a:spcBef>
              <a:spcAft>
                <a:spcPts val="0"/>
              </a:spcAft>
              <a:buClr>
                <a:schemeClr val="dk2"/>
              </a:buClr>
              <a:buSzPts val="4000"/>
              <a:buFont typeface="Libre Franklin"/>
              <a:buNone/>
            </a:pPr>
            <a:r>
              <a:rPr lang="en-US"/>
              <a:t>RESULTS AND DISCUSSIONS</a:t>
            </a:r>
            <a:endParaRPr/>
          </a:p>
        </p:txBody>
      </p:sp>
      <p:sp>
        <p:nvSpPr>
          <p:cNvPr id="349" name="Google Shape;349;gb111f2fb19_0_25"/>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400"/>
              <a:buNone/>
            </a:pPr>
            <a:fld id="{00000000-1234-1234-1234-123412341234}" type="slidenum">
              <a:rPr lang="en-US"/>
              <a:t>24</a:t>
            </a:fld>
            <a:endParaRPr/>
          </a:p>
        </p:txBody>
      </p:sp>
      <p:sp>
        <p:nvSpPr>
          <p:cNvPr id="350" name="Google Shape;350;gb111f2fb19_0_25"/>
          <p:cNvSpPr txBox="1">
            <a:spLocks noGrp="1"/>
          </p:cNvSpPr>
          <p:nvPr>
            <p:ph type="body" idx="1"/>
          </p:nvPr>
        </p:nvSpPr>
        <p:spPr>
          <a:xfrm>
            <a:off x="146300" y="1014450"/>
            <a:ext cx="8811900" cy="5196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530"/>
              <a:buNone/>
            </a:pPr>
            <a:r>
              <a:rPr lang="en-US" sz="1800">
                <a:latin typeface="Times New Roman"/>
                <a:ea typeface="Times New Roman"/>
                <a:cs typeface="Times New Roman"/>
                <a:sym typeface="Times New Roman"/>
              </a:rPr>
              <a:t>4. </a:t>
            </a:r>
            <a:r>
              <a:rPr lang="en-US" sz="2000">
                <a:latin typeface="Times New Roman"/>
                <a:ea typeface="Times New Roman"/>
                <a:cs typeface="Times New Roman"/>
                <a:sym typeface="Times New Roman"/>
              </a:rPr>
              <a:t>Hypothesis-4 (Can respondents control their emotions or not.)</a:t>
            </a:r>
            <a:endParaRPr sz="2000">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u="sng">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u="sng">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u="sng">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u="sng">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u="sng">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u="sng">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u="sng">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u="sng">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u="sng">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endParaRPr sz="180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endParaRPr sz="180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endParaRPr sz="180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endParaRPr sz="180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endParaRPr sz="180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US"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endParaRPr sz="180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en-US" sz="1800">
                <a:latin typeface="Times New Roman"/>
                <a:ea typeface="Times New Roman"/>
                <a:cs typeface="Times New Roman"/>
                <a:sym typeface="Times New Roman"/>
              </a:rPr>
              <a:t>Most respondents tends to </a:t>
            </a:r>
            <a:r>
              <a:rPr lang="en-US" sz="1800" b="1">
                <a:latin typeface="Times New Roman"/>
                <a:ea typeface="Times New Roman"/>
                <a:cs typeface="Times New Roman"/>
                <a:sym typeface="Times New Roman"/>
              </a:rPr>
              <a:t>agree</a:t>
            </a:r>
            <a:r>
              <a:rPr lang="en-US" sz="1800">
                <a:latin typeface="Times New Roman"/>
                <a:ea typeface="Times New Roman"/>
                <a:cs typeface="Times New Roman"/>
                <a:sym typeface="Times New Roman"/>
              </a:rPr>
              <a:t> with the question so people lose their control on emotions.</a:t>
            </a:r>
            <a:endParaRPr sz="1800" u="sng">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u="sng">
              <a:latin typeface="Times New Roman"/>
              <a:ea typeface="Times New Roman"/>
              <a:cs typeface="Times New Roman"/>
              <a:sym typeface="Times New Roman"/>
            </a:endParaRPr>
          </a:p>
        </p:txBody>
      </p:sp>
      <p:pic>
        <p:nvPicPr>
          <p:cNvPr id="351" name="Google Shape;351;gb111f2fb19_0_25"/>
          <p:cNvPicPr preferRelativeResize="0"/>
          <p:nvPr/>
        </p:nvPicPr>
        <p:blipFill rotWithShape="1">
          <a:blip r:embed="rId3">
            <a:alphaModFix/>
          </a:blip>
          <a:srcRect/>
          <a:stretch/>
        </p:blipFill>
        <p:spPr>
          <a:xfrm>
            <a:off x="8305800" y="6172200"/>
            <a:ext cx="533400" cy="524282"/>
          </a:xfrm>
          <a:prstGeom prst="rect">
            <a:avLst/>
          </a:prstGeom>
          <a:noFill/>
          <a:ln>
            <a:noFill/>
          </a:ln>
        </p:spPr>
      </p:pic>
      <p:sp>
        <p:nvSpPr>
          <p:cNvPr id="352" name="Google Shape;352;gb111f2fb19_0_25"/>
          <p:cNvSpPr txBox="1">
            <a:spLocks noGrp="1"/>
          </p:cNvSpPr>
          <p:nvPr>
            <p:ph type="ftr" idx="11"/>
          </p:nvPr>
        </p:nvSpPr>
        <p:spPr>
          <a:xfrm>
            <a:off x="914400" y="6172275"/>
            <a:ext cx="73008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400"/>
              <a:buFont typeface="Arial"/>
              <a:buNone/>
            </a:pPr>
            <a:r>
              <a:rPr lang="en-US" sz="1300">
                <a:solidFill>
                  <a:srgbClr val="000000"/>
                </a:solidFill>
                <a:latin typeface="Times New Roman"/>
                <a:ea typeface="Times New Roman"/>
                <a:cs typeface="Times New Roman"/>
                <a:sym typeface="Times New Roman"/>
              </a:rPr>
              <a:t>SFIT- IT                 Influence of Emotional intelligence for Professional Growth</a:t>
            </a:r>
            <a:r>
              <a:rPr lang="en-US" sz="1600">
                <a:solidFill>
                  <a:srgbClr val="000000"/>
                </a:solidFill>
                <a:latin typeface="Times New Roman"/>
                <a:ea typeface="Times New Roman"/>
                <a:cs typeface="Times New Roman"/>
                <a:sym typeface="Times New Roman"/>
              </a:rPr>
              <a:t>   </a:t>
            </a:r>
            <a:r>
              <a:rPr lang="en-US"/>
              <a:t>                          </a:t>
            </a:r>
            <a:endParaRPr/>
          </a:p>
          <a:p>
            <a:pPr marL="0" lvl="0" indent="0" algn="l" rtl="0">
              <a:lnSpc>
                <a:spcPct val="100000"/>
              </a:lnSpc>
              <a:spcBef>
                <a:spcPts val="0"/>
              </a:spcBef>
              <a:spcAft>
                <a:spcPts val="0"/>
              </a:spcAft>
              <a:buSzPts val="1400"/>
              <a:buNone/>
            </a:pPr>
            <a:r>
              <a:rPr lang="en-US"/>
              <a:t>                                  </a:t>
            </a:r>
            <a:endParaRPr/>
          </a:p>
        </p:txBody>
      </p:sp>
      <p:pic>
        <p:nvPicPr>
          <p:cNvPr id="353" name="Google Shape;353;gb111f2fb19_0_25"/>
          <p:cNvPicPr preferRelativeResize="0"/>
          <p:nvPr/>
        </p:nvPicPr>
        <p:blipFill rotWithShape="1">
          <a:blip r:embed="rId4">
            <a:alphaModFix/>
          </a:blip>
          <a:srcRect/>
          <a:stretch/>
        </p:blipFill>
        <p:spPr>
          <a:xfrm>
            <a:off x="454525" y="1438099"/>
            <a:ext cx="5778125" cy="3981800"/>
          </a:xfrm>
          <a:prstGeom prst="rect">
            <a:avLst/>
          </a:prstGeom>
          <a:noFill/>
          <a:ln>
            <a:noFill/>
          </a:ln>
        </p:spPr>
      </p:pic>
      <p:sp>
        <p:nvSpPr>
          <p:cNvPr id="354" name="Google Shape;354;gb111f2fb19_0_25"/>
          <p:cNvSpPr/>
          <p:nvPr/>
        </p:nvSpPr>
        <p:spPr>
          <a:xfrm>
            <a:off x="6281100" y="1654700"/>
            <a:ext cx="2558100" cy="14889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600">
                <a:latin typeface="Times New Roman"/>
                <a:ea typeface="Times New Roman"/>
                <a:cs typeface="Times New Roman"/>
                <a:sym typeface="Times New Roman"/>
              </a:rPr>
              <a:t>1- Strongly Disagree</a:t>
            </a:r>
            <a:endParaRPr sz="1600">
              <a:latin typeface="Times New Roman"/>
              <a:ea typeface="Times New Roman"/>
              <a:cs typeface="Times New Roman"/>
              <a:sym typeface="Times New Roman"/>
            </a:endParaRPr>
          </a:p>
          <a:p>
            <a:pPr marL="0" lvl="0" indent="0" algn="l" rtl="0">
              <a:spcBef>
                <a:spcPts val="0"/>
              </a:spcBef>
              <a:spcAft>
                <a:spcPts val="0"/>
              </a:spcAft>
              <a:buNone/>
            </a:pPr>
            <a:r>
              <a:rPr lang="en-US" sz="1600">
                <a:latin typeface="Times New Roman"/>
                <a:ea typeface="Times New Roman"/>
                <a:cs typeface="Times New Roman"/>
                <a:sym typeface="Times New Roman"/>
              </a:rPr>
              <a:t>2- Disagree</a:t>
            </a:r>
            <a:endParaRPr sz="1600">
              <a:latin typeface="Times New Roman"/>
              <a:ea typeface="Times New Roman"/>
              <a:cs typeface="Times New Roman"/>
              <a:sym typeface="Times New Roman"/>
            </a:endParaRPr>
          </a:p>
          <a:p>
            <a:pPr marL="0" lvl="0" indent="0" algn="l" rtl="0">
              <a:spcBef>
                <a:spcPts val="0"/>
              </a:spcBef>
              <a:spcAft>
                <a:spcPts val="0"/>
              </a:spcAft>
              <a:buNone/>
            </a:pPr>
            <a:r>
              <a:rPr lang="en-US" sz="1600">
                <a:latin typeface="Times New Roman"/>
                <a:ea typeface="Times New Roman"/>
                <a:cs typeface="Times New Roman"/>
                <a:sym typeface="Times New Roman"/>
              </a:rPr>
              <a:t>3-Neither agree nor disagree</a:t>
            </a:r>
            <a:endParaRPr sz="1600">
              <a:latin typeface="Times New Roman"/>
              <a:ea typeface="Times New Roman"/>
              <a:cs typeface="Times New Roman"/>
              <a:sym typeface="Times New Roman"/>
            </a:endParaRPr>
          </a:p>
          <a:p>
            <a:pPr marL="0" lvl="0" indent="0" algn="l" rtl="0">
              <a:spcBef>
                <a:spcPts val="0"/>
              </a:spcBef>
              <a:spcAft>
                <a:spcPts val="0"/>
              </a:spcAft>
              <a:buNone/>
            </a:pPr>
            <a:r>
              <a:rPr lang="en-US" sz="1600">
                <a:latin typeface="Times New Roman"/>
                <a:ea typeface="Times New Roman"/>
                <a:cs typeface="Times New Roman"/>
                <a:sym typeface="Times New Roman"/>
              </a:rPr>
              <a:t>4-Agree</a:t>
            </a:r>
            <a:endParaRPr sz="1600">
              <a:latin typeface="Times New Roman"/>
              <a:ea typeface="Times New Roman"/>
              <a:cs typeface="Times New Roman"/>
              <a:sym typeface="Times New Roman"/>
            </a:endParaRPr>
          </a:p>
          <a:p>
            <a:pPr marL="0" lvl="0" indent="0" algn="l" rtl="0">
              <a:spcBef>
                <a:spcPts val="0"/>
              </a:spcBef>
              <a:spcAft>
                <a:spcPts val="0"/>
              </a:spcAft>
              <a:buNone/>
            </a:pPr>
            <a:r>
              <a:rPr lang="en-US" sz="1600">
                <a:latin typeface="Times New Roman"/>
                <a:ea typeface="Times New Roman"/>
                <a:cs typeface="Times New Roman"/>
                <a:sym typeface="Times New Roman"/>
              </a:rPr>
              <a:t>5- Strongly Agree</a:t>
            </a:r>
            <a:endParaRPr sz="1600">
              <a:latin typeface="Times New Roman"/>
              <a:ea typeface="Times New Roman"/>
              <a:cs typeface="Times New Roman"/>
              <a:sym typeface="Times New Roman"/>
            </a:endParaRPr>
          </a:p>
        </p:txBody>
      </p:sp>
      <p:sp>
        <p:nvSpPr>
          <p:cNvPr id="355" name="Google Shape;355;gb111f2fb19_0_25"/>
          <p:cNvSpPr/>
          <p:nvPr/>
        </p:nvSpPr>
        <p:spPr>
          <a:xfrm>
            <a:off x="1692975" y="5150675"/>
            <a:ext cx="3672900" cy="269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latin typeface="Times New Roman"/>
                <a:ea typeface="Times New Roman"/>
                <a:cs typeface="Times New Roman"/>
                <a:sym typeface="Times New Roman"/>
              </a:rPr>
              <a:t>Emotions</a:t>
            </a:r>
            <a:endParaRPr sz="1900" b="1">
              <a:latin typeface="Times New Roman"/>
              <a:ea typeface="Times New Roman"/>
              <a:cs typeface="Times New Roman"/>
              <a:sym typeface="Times New Roman"/>
            </a:endParaRPr>
          </a:p>
        </p:txBody>
      </p:sp>
      <p:sp>
        <p:nvSpPr>
          <p:cNvPr id="356" name="Google Shape;356;gb111f2fb19_0_25"/>
          <p:cNvSpPr/>
          <p:nvPr/>
        </p:nvSpPr>
        <p:spPr>
          <a:xfrm rot="-5400000">
            <a:off x="-695875" y="2935550"/>
            <a:ext cx="2541000" cy="371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latin typeface="Times New Roman"/>
                <a:ea typeface="Times New Roman"/>
                <a:cs typeface="Times New Roman"/>
                <a:sym typeface="Times New Roman"/>
              </a:rPr>
              <a:t>Number of votes</a:t>
            </a:r>
            <a:endParaRPr sz="1900" b="1">
              <a:latin typeface="Times New Roman"/>
              <a:ea typeface="Times New Roman"/>
              <a:cs typeface="Times New Roman"/>
              <a:sym typeface="Times New Roman"/>
            </a:endParaRPr>
          </a:p>
        </p:txBody>
      </p:sp>
      <p:sp>
        <p:nvSpPr>
          <p:cNvPr id="357" name="Google Shape;357;gb111f2fb19_0_25"/>
          <p:cNvSpPr/>
          <p:nvPr/>
        </p:nvSpPr>
        <p:spPr>
          <a:xfrm>
            <a:off x="1319950" y="4418950"/>
            <a:ext cx="687900" cy="2691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0.51%</a:t>
            </a:r>
            <a:endParaRPr/>
          </a:p>
        </p:txBody>
      </p:sp>
      <p:sp>
        <p:nvSpPr>
          <p:cNvPr id="358" name="Google Shape;358;gb111f2fb19_0_25"/>
          <p:cNvSpPr/>
          <p:nvPr/>
        </p:nvSpPr>
        <p:spPr>
          <a:xfrm>
            <a:off x="2281225" y="2219375"/>
            <a:ext cx="768600" cy="2691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24.4%</a:t>
            </a:r>
            <a:endParaRPr/>
          </a:p>
        </p:txBody>
      </p:sp>
      <p:sp>
        <p:nvSpPr>
          <p:cNvPr id="359" name="Google Shape;359;gb111f2fb19_0_25"/>
          <p:cNvSpPr/>
          <p:nvPr/>
        </p:nvSpPr>
        <p:spPr>
          <a:xfrm>
            <a:off x="3299875" y="1535150"/>
            <a:ext cx="687900" cy="2691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32.1%</a:t>
            </a:r>
            <a:endParaRPr/>
          </a:p>
        </p:txBody>
      </p:sp>
      <p:sp>
        <p:nvSpPr>
          <p:cNvPr id="360" name="Google Shape;360;gb111f2fb19_0_25"/>
          <p:cNvSpPr/>
          <p:nvPr/>
        </p:nvSpPr>
        <p:spPr>
          <a:xfrm>
            <a:off x="4299725" y="1444600"/>
            <a:ext cx="687900" cy="269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33.1%</a:t>
            </a:r>
            <a:endParaRPr/>
          </a:p>
        </p:txBody>
      </p:sp>
      <p:sp>
        <p:nvSpPr>
          <p:cNvPr id="361" name="Google Shape;361;gb111f2fb19_0_25"/>
          <p:cNvSpPr/>
          <p:nvPr/>
        </p:nvSpPr>
        <p:spPr>
          <a:xfrm>
            <a:off x="5284250" y="3619950"/>
            <a:ext cx="687900" cy="269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9.69%</a:t>
            </a:r>
            <a:endParaRPr/>
          </a:p>
        </p:txBody>
      </p:sp>
      <p:sp>
        <p:nvSpPr>
          <p:cNvPr id="362" name="Google Shape;362;gb111f2fb19_0_25"/>
          <p:cNvSpPr txBox="1"/>
          <p:nvPr/>
        </p:nvSpPr>
        <p:spPr>
          <a:xfrm>
            <a:off x="6411125" y="3397750"/>
            <a:ext cx="1569900" cy="1493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700">
                <a:solidFill>
                  <a:schemeClr val="dk1"/>
                </a:solidFill>
                <a:latin typeface="Times New Roman"/>
                <a:ea typeface="Times New Roman"/>
                <a:cs typeface="Times New Roman"/>
                <a:sym typeface="Times New Roman"/>
              </a:rPr>
              <a:t>The values in the graph represent the percentage value of people</a:t>
            </a:r>
            <a:endParaRPr sz="1300">
              <a:latin typeface="Libre Baskerville"/>
              <a:ea typeface="Libre Baskerville"/>
              <a:cs typeface="Libre Baskerville"/>
              <a:sym typeface="Libre Baskervill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b111f2fb19_0_36"/>
          <p:cNvSpPr txBox="1">
            <a:spLocks noGrp="1"/>
          </p:cNvSpPr>
          <p:nvPr>
            <p:ph type="title"/>
          </p:nvPr>
        </p:nvSpPr>
        <p:spPr>
          <a:xfrm>
            <a:off x="257175" y="274650"/>
            <a:ext cx="8429700" cy="739800"/>
          </a:xfrm>
          <a:prstGeom prst="rect">
            <a:avLst/>
          </a:prstGeom>
          <a:noFill/>
          <a:ln>
            <a:noFill/>
          </a:ln>
        </p:spPr>
        <p:txBody>
          <a:bodyPr spcFirstLastPara="1" wrap="square" lIns="91425" tIns="45700" rIns="91425" bIns="91425" anchor="b" anchorCtr="0">
            <a:noAutofit/>
          </a:bodyPr>
          <a:lstStyle/>
          <a:p>
            <a:pPr marL="0" lvl="0" indent="0" algn="ctr" rtl="0">
              <a:lnSpc>
                <a:spcPct val="100000"/>
              </a:lnSpc>
              <a:spcBef>
                <a:spcPts val="0"/>
              </a:spcBef>
              <a:spcAft>
                <a:spcPts val="0"/>
              </a:spcAft>
              <a:buClr>
                <a:schemeClr val="dk2"/>
              </a:buClr>
              <a:buSzPts val="4000"/>
              <a:buFont typeface="Libre Franklin"/>
              <a:buNone/>
            </a:pPr>
            <a:r>
              <a:rPr lang="en-US"/>
              <a:t>RESULTS AND DISCUSSIONS</a:t>
            </a:r>
            <a:endParaRPr/>
          </a:p>
        </p:txBody>
      </p:sp>
      <p:sp>
        <p:nvSpPr>
          <p:cNvPr id="369" name="Google Shape;369;gb111f2fb19_0_36"/>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400"/>
              <a:buNone/>
            </a:pPr>
            <a:fld id="{00000000-1234-1234-1234-123412341234}" type="slidenum">
              <a:rPr lang="en-US"/>
              <a:t>25</a:t>
            </a:fld>
            <a:endParaRPr/>
          </a:p>
        </p:txBody>
      </p:sp>
      <p:sp>
        <p:nvSpPr>
          <p:cNvPr id="370" name="Google Shape;370;gb111f2fb19_0_36"/>
          <p:cNvSpPr txBox="1">
            <a:spLocks noGrp="1"/>
          </p:cNvSpPr>
          <p:nvPr>
            <p:ph type="body" idx="1"/>
          </p:nvPr>
        </p:nvSpPr>
        <p:spPr>
          <a:xfrm>
            <a:off x="146300" y="1014450"/>
            <a:ext cx="8811900" cy="500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530"/>
              <a:buNone/>
            </a:pPr>
            <a:r>
              <a:rPr lang="en-US" sz="2000">
                <a:solidFill>
                  <a:srgbClr val="000000"/>
                </a:solidFill>
                <a:latin typeface="Times New Roman"/>
                <a:ea typeface="Times New Roman"/>
                <a:cs typeface="Times New Roman"/>
                <a:sym typeface="Times New Roman"/>
              </a:rPr>
              <a:t>5. </a:t>
            </a:r>
            <a:r>
              <a:rPr lang="en-US" sz="2000" b="1">
                <a:solidFill>
                  <a:srgbClr val="000000"/>
                </a:solidFill>
                <a:latin typeface="Times New Roman"/>
                <a:ea typeface="Times New Roman"/>
                <a:cs typeface="Times New Roman"/>
                <a:sym typeface="Times New Roman"/>
              </a:rPr>
              <a:t>Hypothesis-5 (Response to failures)</a:t>
            </a:r>
            <a:endParaRPr sz="2000" b="1">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20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u="sng">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u="sng">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u="sng">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u="sng">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u="sng">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u="sng">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u="sng">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u="sng">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u="sng">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r>
              <a:rPr lang="en-US" sz="1800">
                <a:solidFill>
                  <a:srgbClr val="000000"/>
                </a:solidFill>
                <a:latin typeface="Times New Roman"/>
                <a:ea typeface="Times New Roman"/>
                <a:cs typeface="Times New Roman"/>
                <a:sym typeface="Times New Roman"/>
              </a:rPr>
              <a:t>Majority of persons are able to express their failure and have perseverance quality in them. This can be concluded due to the fact that most of the people ie approx 65 with a score concluded that people were able to handle the failures.</a:t>
            </a:r>
            <a:endParaRPr sz="1800">
              <a:solidFill>
                <a:srgbClr val="000000"/>
              </a:solidFill>
              <a:latin typeface="Times New Roman"/>
              <a:ea typeface="Times New Roman"/>
              <a:cs typeface="Times New Roman"/>
              <a:sym typeface="Times New Roman"/>
            </a:endParaRPr>
          </a:p>
        </p:txBody>
      </p:sp>
      <p:pic>
        <p:nvPicPr>
          <p:cNvPr id="371" name="Google Shape;371;gb111f2fb19_0_36"/>
          <p:cNvPicPr preferRelativeResize="0"/>
          <p:nvPr/>
        </p:nvPicPr>
        <p:blipFill rotWithShape="1">
          <a:blip r:embed="rId3">
            <a:alphaModFix/>
          </a:blip>
          <a:srcRect/>
          <a:stretch/>
        </p:blipFill>
        <p:spPr>
          <a:xfrm>
            <a:off x="8305800" y="6172200"/>
            <a:ext cx="533400" cy="524282"/>
          </a:xfrm>
          <a:prstGeom prst="rect">
            <a:avLst/>
          </a:prstGeom>
          <a:noFill/>
          <a:ln>
            <a:noFill/>
          </a:ln>
        </p:spPr>
      </p:pic>
      <p:sp>
        <p:nvSpPr>
          <p:cNvPr id="372" name="Google Shape;372;gb111f2fb19_0_36"/>
          <p:cNvSpPr txBox="1">
            <a:spLocks noGrp="1"/>
          </p:cNvSpPr>
          <p:nvPr>
            <p:ph type="ftr" idx="11"/>
          </p:nvPr>
        </p:nvSpPr>
        <p:spPr>
          <a:xfrm>
            <a:off x="914400" y="6172275"/>
            <a:ext cx="73008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400"/>
              <a:buFont typeface="Arial"/>
              <a:buNone/>
            </a:pPr>
            <a:r>
              <a:rPr lang="en-US" sz="1300">
                <a:solidFill>
                  <a:srgbClr val="000000"/>
                </a:solidFill>
                <a:latin typeface="Times New Roman"/>
                <a:ea typeface="Times New Roman"/>
                <a:cs typeface="Times New Roman"/>
                <a:sym typeface="Times New Roman"/>
              </a:rPr>
              <a:t>SFIT- IT                 Influence of Emotional intelligence for Professional Growth</a:t>
            </a:r>
            <a:r>
              <a:rPr lang="en-US" sz="1600">
                <a:solidFill>
                  <a:srgbClr val="000000"/>
                </a:solidFill>
                <a:latin typeface="Times New Roman"/>
                <a:ea typeface="Times New Roman"/>
                <a:cs typeface="Times New Roman"/>
                <a:sym typeface="Times New Roman"/>
              </a:rPr>
              <a:t>   </a:t>
            </a:r>
            <a:r>
              <a:rPr lang="en-US"/>
              <a:t>                          </a:t>
            </a:r>
            <a:endParaRPr/>
          </a:p>
          <a:p>
            <a:pPr marL="0" lvl="0" indent="0" algn="l" rtl="0">
              <a:lnSpc>
                <a:spcPct val="100000"/>
              </a:lnSpc>
              <a:spcBef>
                <a:spcPts val="0"/>
              </a:spcBef>
              <a:spcAft>
                <a:spcPts val="0"/>
              </a:spcAft>
              <a:buSzPts val="1400"/>
              <a:buNone/>
            </a:pPr>
            <a:r>
              <a:rPr lang="en-US"/>
              <a:t>                                  </a:t>
            </a:r>
            <a:endParaRPr/>
          </a:p>
        </p:txBody>
      </p:sp>
      <p:pic>
        <p:nvPicPr>
          <p:cNvPr id="373" name="Google Shape;373;gb111f2fb19_0_36"/>
          <p:cNvPicPr preferRelativeResize="0"/>
          <p:nvPr/>
        </p:nvPicPr>
        <p:blipFill rotWithShape="1">
          <a:blip r:embed="rId4">
            <a:alphaModFix/>
          </a:blip>
          <a:srcRect/>
          <a:stretch/>
        </p:blipFill>
        <p:spPr>
          <a:xfrm>
            <a:off x="1420750" y="1417725"/>
            <a:ext cx="5616050" cy="3341550"/>
          </a:xfrm>
          <a:prstGeom prst="rect">
            <a:avLst/>
          </a:prstGeom>
          <a:noFill/>
          <a:ln>
            <a:noFill/>
          </a:ln>
        </p:spPr>
      </p:pic>
      <p:sp>
        <p:nvSpPr>
          <p:cNvPr id="374" name="Google Shape;374;gb111f2fb19_0_36"/>
          <p:cNvSpPr txBox="1"/>
          <p:nvPr/>
        </p:nvSpPr>
        <p:spPr>
          <a:xfrm>
            <a:off x="7304175" y="1685575"/>
            <a:ext cx="1569900" cy="184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800">
                <a:solidFill>
                  <a:schemeClr val="dk1"/>
                </a:solidFill>
                <a:latin typeface="Times New Roman"/>
                <a:ea typeface="Times New Roman"/>
                <a:cs typeface="Times New Roman"/>
                <a:sym typeface="Times New Roman"/>
              </a:rPr>
              <a:t>The values in the graph represent the percentage value of people</a:t>
            </a:r>
            <a:endParaRPr>
              <a:latin typeface="Libre Baskerville"/>
              <a:ea typeface="Libre Baskerville"/>
              <a:cs typeface="Libre Baskerville"/>
              <a:sym typeface="Libre Baskerville"/>
            </a:endParaRPr>
          </a:p>
        </p:txBody>
      </p:sp>
      <p:sp>
        <p:nvSpPr>
          <p:cNvPr id="375" name="Google Shape;375;gb111f2fb19_0_36"/>
          <p:cNvSpPr txBox="1"/>
          <p:nvPr/>
        </p:nvSpPr>
        <p:spPr>
          <a:xfrm>
            <a:off x="2098725" y="4511400"/>
            <a:ext cx="5205300" cy="477000"/>
          </a:xfrm>
          <a:prstGeom prst="rect">
            <a:avLst/>
          </a:prstGeom>
          <a:solidFill>
            <a:srgbClr val="FF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b="1">
                <a:latin typeface="Times New Roman"/>
                <a:ea typeface="Times New Roman"/>
                <a:cs typeface="Times New Roman"/>
                <a:sym typeface="Times New Roman"/>
              </a:rPr>
              <a:t>Scores of Failure related questions</a:t>
            </a:r>
            <a:endParaRPr sz="1900" b="1">
              <a:latin typeface="Times New Roman"/>
              <a:ea typeface="Times New Roman"/>
              <a:cs typeface="Times New Roman"/>
              <a:sym typeface="Times New Roman"/>
            </a:endParaRPr>
          </a:p>
        </p:txBody>
      </p:sp>
      <p:sp>
        <p:nvSpPr>
          <p:cNvPr id="376" name="Google Shape;376;gb111f2fb19_0_36"/>
          <p:cNvSpPr txBox="1"/>
          <p:nvPr/>
        </p:nvSpPr>
        <p:spPr>
          <a:xfrm rot="-5400000">
            <a:off x="71025" y="2842200"/>
            <a:ext cx="2710200" cy="492600"/>
          </a:xfrm>
          <a:prstGeom prst="rect">
            <a:avLst/>
          </a:prstGeom>
          <a:solidFill>
            <a:srgbClr val="FF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a:latin typeface="Times New Roman"/>
                <a:ea typeface="Times New Roman"/>
                <a:cs typeface="Times New Roman"/>
                <a:sym typeface="Times New Roman"/>
              </a:rPr>
              <a:t>    </a:t>
            </a:r>
            <a:r>
              <a:rPr lang="en-US" sz="1900" b="1">
                <a:latin typeface="Times New Roman"/>
                <a:ea typeface="Times New Roman"/>
                <a:cs typeface="Times New Roman"/>
                <a:sym typeface="Times New Roman"/>
              </a:rPr>
              <a:t>Number of People</a:t>
            </a:r>
            <a:endParaRPr sz="1900" b="1">
              <a:latin typeface="Times New Roman"/>
              <a:ea typeface="Times New Roman"/>
              <a:cs typeface="Times New Roman"/>
              <a:sym typeface="Times New Roman"/>
            </a:endParaRPr>
          </a:p>
        </p:txBody>
      </p:sp>
      <p:sp>
        <p:nvSpPr>
          <p:cNvPr id="377" name="Google Shape;377;gb111f2fb19_0_36"/>
          <p:cNvSpPr txBox="1"/>
          <p:nvPr/>
        </p:nvSpPr>
        <p:spPr>
          <a:xfrm>
            <a:off x="2131775" y="3701675"/>
            <a:ext cx="78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Libre Baskerville"/>
                <a:ea typeface="Libre Baskerville"/>
                <a:cs typeface="Libre Baskerville"/>
                <a:sym typeface="Libre Baskerville"/>
              </a:rPr>
              <a:t>2.55%</a:t>
            </a:r>
            <a:endParaRPr>
              <a:latin typeface="Times New Roman"/>
              <a:ea typeface="Times New Roman"/>
              <a:cs typeface="Times New Roman"/>
              <a:sym typeface="Times New Roman"/>
            </a:endParaRPr>
          </a:p>
        </p:txBody>
      </p:sp>
      <p:sp>
        <p:nvSpPr>
          <p:cNvPr id="378" name="Google Shape;378;gb111f2fb19_0_36"/>
          <p:cNvSpPr txBox="1"/>
          <p:nvPr/>
        </p:nvSpPr>
        <p:spPr>
          <a:xfrm>
            <a:off x="2875400" y="3503375"/>
            <a:ext cx="73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Libre Baskerville"/>
                <a:ea typeface="Libre Baskerville"/>
                <a:cs typeface="Libre Baskerville"/>
                <a:sym typeface="Libre Baskerville"/>
              </a:rPr>
              <a:t>5.61%</a:t>
            </a:r>
            <a:endParaRPr>
              <a:latin typeface="Libre Baskerville"/>
              <a:ea typeface="Libre Baskerville"/>
              <a:cs typeface="Libre Baskerville"/>
              <a:sym typeface="Libre Baskerville"/>
            </a:endParaRPr>
          </a:p>
        </p:txBody>
      </p:sp>
      <p:sp>
        <p:nvSpPr>
          <p:cNvPr id="379" name="Google Shape;379;gb111f2fb19_0_36"/>
          <p:cNvSpPr txBox="1"/>
          <p:nvPr/>
        </p:nvSpPr>
        <p:spPr>
          <a:xfrm>
            <a:off x="3272000" y="2470275"/>
            <a:ext cx="73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Libre Baskerville"/>
                <a:ea typeface="Libre Baskerville"/>
                <a:cs typeface="Libre Baskerville"/>
                <a:sym typeface="Libre Baskerville"/>
              </a:rPr>
              <a:t>17.85%</a:t>
            </a:r>
            <a:endParaRPr>
              <a:latin typeface="Libre Baskerville"/>
              <a:ea typeface="Libre Baskerville"/>
              <a:cs typeface="Libre Baskerville"/>
              <a:sym typeface="Libre Baskerville"/>
            </a:endParaRPr>
          </a:p>
        </p:txBody>
      </p:sp>
      <p:sp>
        <p:nvSpPr>
          <p:cNvPr id="380" name="Google Shape;380;gb111f2fb19_0_36"/>
          <p:cNvSpPr txBox="1"/>
          <p:nvPr/>
        </p:nvSpPr>
        <p:spPr>
          <a:xfrm>
            <a:off x="4003700" y="2164500"/>
            <a:ext cx="78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Libre Baskerville"/>
                <a:ea typeface="Libre Baskerville"/>
                <a:cs typeface="Libre Baskerville"/>
                <a:sym typeface="Libre Baskerville"/>
              </a:rPr>
              <a:t>21.43%</a:t>
            </a:r>
            <a:endParaRPr>
              <a:latin typeface="Libre Baskerville"/>
              <a:ea typeface="Libre Baskerville"/>
              <a:cs typeface="Libre Baskerville"/>
              <a:sym typeface="Libre Baskerville"/>
            </a:endParaRPr>
          </a:p>
        </p:txBody>
      </p:sp>
      <p:sp>
        <p:nvSpPr>
          <p:cNvPr id="381" name="Google Shape;381;gb111f2fb19_0_36"/>
          <p:cNvSpPr txBox="1"/>
          <p:nvPr/>
        </p:nvSpPr>
        <p:spPr>
          <a:xfrm>
            <a:off x="5519450" y="1768200"/>
            <a:ext cx="82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Libre Baskerville"/>
                <a:ea typeface="Libre Baskerville"/>
                <a:cs typeface="Libre Baskerville"/>
                <a:sym typeface="Libre Baskerville"/>
              </a:rPr>
              <a:t>33.67%</a:t>
            </a:r>
            <a:endParaRPr>
              <a:latin typeface="Libre Baskerville"/>
              <a:ea typeface="Libre Baskerville"/>
              <a:cs typeface="Libre Baskerville"/>
              <a:sym typeface="Libre Baskerville"/>
            </a:endParaRPr>
          </a:p>
        </p:txBody>
      </p:sp>
      <p:sp>
        <p:nvSpPr>
          <p:cNvPr id="382" name="Google Shape;382;gb111f2fb19_0_36"/>
          <p:cNvSpPr txBox="1"/>
          <p:nvPr/>
        </p:nvSpPr>
        <p:spPr>
          <a:xfrm>
            <a:off x="5635125" y="3238950"/>
            <a:ext cx="78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Libre Baskerville"/>
                <a:ea typeface="Libre Baskerville"/>
                <a:cs typeface="Libre Baskerville"/>
                <a:sym typeface="Libre Baskerville"/>
              </a:rPr>
              <a:t>9.18%</a:t>
            </a:r>
            <a:endParaRPr>
              <a:latin typeface="Libre Baskerville"/>
              <a:ea typeface="Libre Baskerville"/>
              <a:cs typeface="Libre Baskerville"/>
              <a:sym typeface="Libre Baskerville"/>
            </a:endParaRPr>
          </a:p>
        </p:txBody>
      </p:sp>
      <p:sp>
        <p:nvSpPr>
          <p:cNvPr id="383" name="Google Shape;383;gb111f2fb19_0_36"/>
          <p:cNvSpPr txBox="1"/>
          <p:nvPr/>
        </p:nvSpPr>
        <p:spPr>
          <a:xfrm>
            <a:off x="6345725" y="3205900"/>
            <a:ext cx="78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Libre Baskerville"/>
                <a:ea typeface="Libre Baskerville"/>
                <a:cs typeface="Libre Baskerville"/>
                <a:sym typeface="Libre Baskerville"/>
              </a:rPr>
              <a:t>9.69%</a:t>
            </a:r>
            <a:endParaRPr>
              <a:latin typeface="Libre Baskerville"/>
              <a:ea typeface="Libre Baskerville"/>
              <a:cs typeface="Libre Baskerville"/>
              <a:sym typeface="Libre Baskervill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
          <p:cNvSpPr txBox="1">
            <a:spLocks noGrp="1"/>
          </p:cNvSpPr>
          <p:nvPr>
            <p:ph type="title"/>
          </p:nvPr>
        </p:nvSpPr>
        <p:spPr>
          <a:xfrm>
            <a:off x="257175" y="274650"/>
            <a:ext cx="8429700" cy="739800"/>
          </a:xfrm>
          <a:prstGeom prst="rect">
            <a:avLst/>
          </a:prstGeom>
          <a:noFill/>
          <a:ln>
            <a:noFill/>
          </a:ln>
        </p:spPr>
        <p:txBody>
          <a:bodyPr spcFirstLastPara="1" wrap="square" lIns="91425" tIns="45700" rIns="91425" bIns="91425" anchor="b" anchorCtr="0">
            <a:noAutofit/>
          </a:bodyPr>
          <a:lstStyle/>
          <a:p>
            <a:pPr marL="0" lvl="0" indent="0" algn="ctr" rtl="0">
              <a:lnSpc>
                <a:spcPct val="100000"/>
              </a:lnSpc>
              <a:spcBef>
                <a:spcPts val="0"/>
              </a:spcBef>
              <a:spcAft>
                <a:spcPts val="0"/>
              </a:spcAft>
              <a:buClr>
                <a:schemeClr val="dk2"/>
              </a:buClr>
              <a:buSzPts val="4000"/>
              <a:buFont typeface="Libre Franklin"/>
              <a:buNone/>
            </a:pPr>
            <a:r>
              <a:rPr lang="en-US"/>
              <a:t>RESULTS AND DISCUSSIONS</a:t>
            </a:r>
            <a:endParaRPr/>
          </a:p>
        </p:txBody>
      </p:sp>
      <p:sp>
        <p:nvSpPr>
          <p:cNvPr id="390" name="Google Shape;390;p4"/>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400"/>
              <a:buNone/>
            </a:pPr>
            <a:fld id="{00000000-1234-1234-1234-123412341234}" type="slidenum">
              <a:rPr lang="en-US"/>
              <a:t>26</a:t>
            </a:fld>
            <a:endParaRPr/>
          </a:p>
        </p:txBody>
      </p:sp>
      <p:sp>
        <p:nvSpPr>
          <p:cNvPr id="391" name="Google Shape;391;p4"/>
          <p:cNvSpPr txBox="1">
            <a:spLocks noGrp="1"/>
          </p:cNvSpPr>
          <p:nvPr>
            <p:ph type="body" idx="1"/>
          </p:nvPr>
        </p:nvSpPr>
        <p:spPr>
          <a:xfrm>
            <a:off x="74925" y="1014450"/>
            <a:ext cx="8811900" cy="500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530"/>
              <a:buNone/>
            </a:pPr>
            <a:r>
              <a:rPr lang="en-US" sz="2000">
                <a:solidFill>
                  <a:srgbClr val="000000"/>
                </a:solidFill>
                <a:latin typeface="Times New Roman"/>
                <a:ea typeface="Times New Roman"/>
                <a:cs typeface="Times New Roman"/>
                <a:sym typeface="Times New Roman"/>
              </a:rPr>
              <a:t>6. </a:t>
            </a:r>
            <a:r>
              <a:rPr lang="en-US" sz="2000" b="1">
                <a:solidFill>
                  <a:srgbClr val="000000"/>
                </a:solidFill>
                <a:latin typeface="Times New Roman"/>
                <a:ea typeface="Times New Roman"/>
                <a:cs typeface="Times New Roman"/>
                <a:sym typeface="Times New Roman"/>
              </a:rPr>
              <a:t>Hypothesis-6 (Excited to learn new </a:t>
            </a:r>
            <a:r>
              <a:rPr lang="en-US" sz="2000" b="1">
                <a:solidFill>
                  <a:srgbClr val="000000"/>
                </a:solidFill>
                <a:latin typeface="Times New Roman"/>
                <a:ea typeface="Times New Roman"/>
                <a:cs typeface="Times New Roman"/>
                <a:sym typeface="Times New Roman"/>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things</a:t>
            </a:r>
            <a:r>
              <a:rPr lang="en-US" sz="2000" b="1">
                <a:solidFill>
                  <a:srgbClr val="000000"/>
                </a:solidFill>
                <a:latin typeface="Times New Roman"/>
                <a:ea typeface="Times New Roman"/>
                <a:cs typeface="Times New Roman"/>
                <a:sym typeface="Times New Roman"/>
              </a:rPr>
              <a:t>):</a:t>
            </a:r>
            <a:endParaRPr sz="2000" b="1">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u="sng">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u="sng">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u="sng">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u="sng">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u="sng">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u="sng">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u="sng">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u="sng">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u="sng">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u="sng">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r>
              <a:rPr lang="en-US" sz="1800">
                <a:solidFill>
                  <a:srgbClr val="000000"/>
                </a:solidFill>
                <a:latin typeface="Times New Roman"/>
                <a:ea typeface="Times New Roman"/>
                <a:cs typeface="Times New Roman"/>
                <a:sym typeface="Times New Roman"/>
              </a:rPr>
              <a:t>Maximum of the individuals </a:t>
            </a:r>
            <a:r>
              <a:rPr lang="en-US" sz="1800" b="1">
                <a:solidFill>
                  <a:srgbClr val="000000"/>
                </a:solidFill>
                <a:latin typeface="Times New Roman"/>
                <a:ea typeface="Times New Roman"/>
                <a:cs typeface="Times New Roman"/>
                <a:sym typeface="Times New Roman"/>
              </a:rPr>
              <a:t>agreed</a:t>
            </a:r>
            <a:r>
              <a:rPr lang="en-US" sz="1800">
                <a:solidFill>
                  <a:srgbClr val="000000"/>
                </a:solidFill>
                <a:latin typeface="Times New Roman"/>
                <a:ea typeface="Times New Roman"/>
                <a:cs typeface="Times New Roman"/>
                <a:sym typeface="Times New Roman"/>
              </a:rPr>
              <a:t> to be excited to learn new things while assigned a task.</a:t>
            </a:r>
            <a:endParaRPr sz="1800">
              <a:solidFill>
                <a:srgbClr val="000000"/>
              </a:solidFill>
              <a:latin typeface="Times New Roman"/>
              <a:ea typeface="Times New Roman"/>
              <a:cs typeface="Times New Roman"/>
              <a:sym typeface="Times New Roman"/>
            </a:endParaRPr>
          </a:p>
        </p:txBody>
      </p:sp>
      <p:pic>
        <p:nvPicPr>
          <p:cNvPr id="392" name="Google Shape;392;p4"/>
          <p:cNvPicPr preferRelativeResize="0"/>
          <p:nvPr/>
        </p:nvPicPr>
        <p:blipFill rotWithShape="1">
          <a:blip r:embed="rId3">
            <a:alphaModFix/>
          </a:blip>
          <a:srcRect/>
          <a:stretch/>
        </p:blipFill>
        <p:spPr>
          <a:xfrm>
            <a:off x="8305800" y="6172200"/>
            <a:ext cx="533400" cy="524282"/>
          </a:xfrm>
          <a:prstGeom prst="rect">
            <a:avLst/>
          </a:prstGeom>
          <a:noFill/>
          <a:ln>
            <a:noFill/>
          </a:ln>
        </p:spPr>
      </p:pic>
      <p:sp>
        <p:nvSpPr>
          <p:cNvPr id="393" name="Google Shape;393;p4"/>
          <p:cNvSpPr txBox="1">
            <a:spLocks noGrp="1"/>
          </p:cNvSpPr>
          <p:nvPr>
            <p:ph type="ftr" idx="11"/>
          </p:nvPr>
        </p:nvSpPr>
        <p:spPr>
          <a:xfrm>
            <a:off x="921600" y="6210300"/>
            <a:ext cx="73008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400"/>
              <a:buFont typeface="Arial"/>
              <a:buNone/>
            </a:pPr>
            <a:r>
              <a:rPr lang="en-US" sz="1300">
                <a:solidFill>
                  <a:srgbClr val="000000"/>
                </a:solidFill>
                <a:latin typeface="Times New Roman"/>
                <a:ea typeface="Times New Roman"/>
                <a:cs typeface="Times New Roman"/>
                <a:sym typeface="Times New Roman"/>
              </a:rPr>
              <a:t>SFIT- IT                 Influence of Emotional intelligence for Professional Growth</a:t>
            </a:r>
            <a:r>
              <a:rPr lang="en-US" sz="1600">
                <a:solidFill>
                  <a:srgbClr val="000000"/>
                </a:solidFill>
                <a:latin typeface="Times New Roman"/>
                <a:ea typeface="Times New Roman"/>
                <a:cs typeface="Times New Roman"/>
                <a:sym typeface="Times New Roman"/>
              </a:rPr>
              <a:t>   </a:t>
            </a:r>
            <a:r>
              <a:rPr lang="en-US"/>
              <a:t>                          </a:t>
            </a:r>
            <a:endParaRPr/>
          </a:p>
          <a:p>
            <a:pPr marL="0" lvl="0" indent="0" algn="l" rtl="0">
              <a:lnSpc>
                <a:spcPct val="100000"/>
              </a:lnSpc>
              <a:spcBef>
                <a:spcPts val="0"/>
              </a:spcBef>
              <a:spcAft>
                <a:spcPts val="0"/>
              </a:spcAft>
              <a:buSzPts val="1400"/>
              <a:buNone/>
            </a:pPr>
            <a:r>
              <a:rPr lang="en-US"/>
              <a:t>                                  </a:t>
            </a:r>
            <a:endParaRPr/>
          </a:p>
        </p:txBody>
      </p:sp>
      <p:sp>
        <p:nvSpPr>
          <p:cNvPr id="394" name="Google Shape;394;p4"/>
          <p:cNvSpPr/>
          <p:nvPr/>
        </p:nvSpPr>
        <p:spPr>
          <a:xfrm>
            <a:off x="4226100" y="4917900"/>
            <a:ext cx="533400" cy="1656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5" name="Google Shape;395;p4"/>
          <p:cNvPicPr preferRelativeResize="0"/>
          <p:nvPr/>
        </p:nvPicPr>
        <p:blipFill>
          <a:blip r:embed="rId4">
            <a:alphaModFix/>
          </a:blip>
          <a:stretch>
            <a:fillRect/>
          </a:stretch>
        </p:blipFill>
        <p:spPr>
          <a:xfrm>
            <a:off x="1063675" y="1568588"/>
            <a:ext cx="5637050" cy="3897225"/>
          </a:xfrm>
          <a:prstGeom prst="rect">
            <a:avLst/>
          </a:prstGeom>
          <a:noFill/>
          <a:ln>
            <a:noFill/>
          </a:ln>
        </p:spPr>
      </p:pic>
      <p:sp>
        <p:nvSpPr>
          <p:cNvPr id="396" name="Google Shape;396;p4"/>
          <p:cNvSpPr/>
          <p:nvPr/>
        </p:nvSpPr>
        <p:spPr>
          <a:xfrm>
            <a:off x="5967675" y="1828800"/>
            <a:ext cx="3022800" cy="14889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700">
                <a:latin typeface="Times New Roman"/>
                <a:ea typeface="Times New Roman"/>
                <a:cs typeface="Times New Roman"/>
                <a:sym typeface="Times New Roman"/>
              </a:rPr>
              <a:t>1- Strongly Disagree</a:t>
            </a:r>
            <a:endParaRPr sz="1700">
              <a:latin typeface="Times New Roman"/>
              <a:ea typeface="Times New Roman"/>
              <a:cs typeface="Times New Roman"/>
              <a:sym typeface="Times New Roman"/>
            </a:endParaRPr>
          </a:p>
          <a:p>
            <a:pPr marL="0" lvl="0" indent="0" algn="l" rtl="0">
              <a:spcBef>
                <a:spcPts val="0"/>
              </a:spcBef>
              <a:spcAft>
                <a:spcPts val="0"/>
              </a:spcAft>
              <a:buNone/>
            </a:pPr>
            <a:r>
              <a:rPr lang="en-US" sz="1700">
                <a:latin typeface="Times New Roman"/>
                <a:ea typeface="Times New Roman"/>
                <a:cs typeface="Times New Roman"/>
                <a:sym typeface="Times New Roman"/>
              </a:rPr>
              <a:t>2- Disagree</a:t>
            </a:r>
            <a:endParaRPr sz="1700">
              <a:latin typeface="Times New Roman"/>
              <a:ea typeface="Times New Roman"/>
              <a:cs typeface="Times New Roman"/>
              <a:sym typeface="Times New Roman"/>
            </a:endParaRPr>
          </a:p>
          <a:p>
            <a:pPr marL="0" lvl="0" indent="0" algn="l" rtl="0">
              <a:spcBef>
                <a:spcPts val="0"/>
              </a:spcBef>
              <a:spcAft>
                <a:spcPts val="0"/>
              </a:spcAft>
              <a:buNone/>
            </a:pPr>
            <a:r>
              <a:rPr lang="en-US" sz="1700">
                <a:latin typeface="Times New Roman"/>
                <a:ea typeface="Times New Roman"/>
                <a:cs typeface="Times New Roman"/>
                <a:sym typeface="Times New Roman"/>
              </a:rPr>
              <a:t>3-Neither agree nor disagree</a:t>
            </a:r>
            <a:endParaRPr sz="1700">
              <a:latin typeface="Times New Roman"/>
              <a:ea typeface="Times New Roman"/>
              <a:cs typeface="Times New Roman"/>
              <a:sym typeface="Times New Roman"/>
            </a:endParaRPr>
          </a:p>
          <a:p>
            <a:pPr marL="0" lvl="0" indent="0" algn="l" rtl="0">
              <a:spcBef>
                <a:spcPts val="0"/>
              </a:spcBef>
              <a:spcAft>
                <a:spcPts val="0"/>
              </a:spcAft>
              <a:buNone/>
            </a:pPr>
            <a:r>
              <a:rPr lang="en-US" sz="1700">
                <a:latin typeface="Times New Roman"/>
                <a:ea typeface="Times New Roman"/>
                <a:cs typeface="Times New Roman"/>
                <a:sym typeface="Times New Roman"/>
              </a:rPr>
              <a:t>4-Agree</a:t>
            </a:r>
            <a:endParaRPr sz="1700">
              <a:latin typeface="Times New Roman"/>
              <a:ea typeface="Times New Roman"/>
              <a:cs typeface="Times New Roman"/>
              <a:sym typeface="Times New Roman"/>
            </a:endParaRPr>
          </a:p>
          <a:p>
            <a:pPr marL="0" lvl="0" indent="0" algn="l" rtl="0">
              <a:spcBef>
                <a:spcPts val="0"/>
              </a:spcBef>
              <a:spcAft>
                <a:spcPts val="0"/>
              </a:spcAft>
              <a:buNone/>
            </a:pPr>
            <a:r>
              <a:rPr lang="en-US" sz="1700">
                <a:latin typeface="Times New Roman"/>
                <a:ea typeface="Times New Roman"/>
                <a:cs typeface="Times New Roman"/>
                <a:sym typeface="Times New Roman"/>
              </a:rPr>
              <a:t>5- Strongly Agree</a:t>
            </a:r>
            <a:endParaRPr sz="1700">
              <a:latin typeface="Times New Roman"/>
              <a:ea typeface="Times New Roman"/>
              <a:cs typeface="Times New Roman"/>
              <a:sym typeface="Times New Roman"/>
            </a:endParaRPr>
          </a:p>
        </p:txBody>
      </p:sp>
      <p:sp>
        <p:nvSpPr>
          <p:cNvPr id="397" name="Google Shape;397;p4"/>
          <p:cNvSpPr/>
          <p:nvPr/>
        </p:nvSpPr>
        <p:spPr>
          <a:xfrm rot="-5400000">
            <a:off x="10650" y="2881150"/>
            <a:ext cx="2372100" cy="550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latin typeface="Times New Roman"/>
                <a:ea typeface="Times New Roman"/>
                <a:cs typeface="Times New Roman"/>
                <a:sym typeface="Times New Roman"/>
              </a:rPr>
              <a:t>Number of votes</a:t>
            </a:r>
            <a:endParaRPr sz="1800" b="1">
              <a:latin typeface="Times New Roman"/>
              <a:ea typeface="Times New Roman"/>
              <a:cs typeface="Times New Roman"/>
              <a:sym typeface="Times New Roman"/>
            </a:endParaRPr>
          </a:p>
        </p:txBody>
      </p:sp>
      <p:sp>
        <p:nvSpPr>
          <p:cNvPr id="398" name="Google Shape;398;p4"/>
          <p:cNvSpPr/>
          <p:nvPr/>
        </p:nvSpPr>
        <p:spPr>
          <a:xfrm>
            <a:off x="2165675" y="4978075"/>
            <a:ext cx="3669600" cy="345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latin typeface="Times New Roman"/>
                <a:ea typeface="Times New Roman"/>
                <a:cs typeface="Times New Roman"/>
                <a:sym typeface="Times New Roman"/>
              </a:rPr>
              <a:t>Learn New Things</a:t>
            </a:r>
            <a:endParaRPr sz="1800" b="1">
              <a:latin typeface="Times New Roman"/>
              <a:ea typeface="Times New Roman"/>
              <a:cs typeface="Times New Roman"/>
              <a:sym typeface="Times New Roman"/>
            </a:endParaRPr>
          </a:p>
        </p:txBody>
      </p:sp>
      <p:sp>
        <p:nvSpPr>
          <p:cNvPr id="399" name="Google Shape;399;p4"/>
          <p:cNvSpPr/>
          <p:nvPr/>
        </p:nvSpPr>
        <p:spPr>
          <a:xfrm>
            <a:off x="4328425" y="1875975"/>
            <a:ext cx="783600" cy="1656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48.4%</a:t>
            </a:r>
            <a:endParaRPr/>
          </a:p>
        </p:txBody>
      </p:sp>
      <p:sp>
        <p:nvSpPr>
          <p:cNvPr id="400" name="Google Shape;400;p4"/>
          <p:cNvSpPr/>
          <p:nvPr/>
        </p:nvSpPr>
        <p:spPr>
          <a:xfrm>
            <a:off x="4959700" y="2947650"/>
            <a:ext cx="994200" cy="1656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27.55%</a:t>
            </a:r>
            <a:endParaRPr/>
          </a:p>
        </p:txBody>
      </p:sp>
      <p:sp>
        <p:nvSpPr>
          <p:cNvPr id="401" name="Google Shape;401;p4"/>
          <p:cNvSpPr/>
          <p:nvPr/>
        </p:nvSpPr>
        <p:spPr>
          <a:xfrm>
            <a:off x="3161875" y="3567750"/>
            <a:ext cx="994200" cy="1275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16.83%</a:t>
            </a:r>
            <a:endParaRPr/>
          </a:p>
        </p:txBody>
      </p:sp>
      <p:sp>
        <p:nvSpPr>
          <p:cNvPr id="402" name="Google Shape;402;p4"/>
          <p:cNvSpPr/>
          <p:nvPr/>
        </p:nvSpPr>
        <p:spPr>
          <a:xfrm>
            <a:off x="2505425" y="4055000"/>
            <a:ext cx="783600" cy="1656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6.63%</a:t>
            </a:r>
            <a:endParaRPr/>
          </a:p>
        </p:txBody>
      </p:sp>
      <p:sp>
        <p:nvSpPr>
          <p:cNvPr id="403" name="Google Shape;403;p4"/>
          <p:cNvSpPr/>
          <p:nvPr/>
        </p:nvSpPr>
        <p:spPr>
          <a:xfrm>
            <a:off x="1858775" y="4422625"/>
            <a:ext cx="783600" cy="1656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0.51%</a:t>
            </a:r>
            <a:endParaRPr/>
          </a:p>
        </p:txBody>
      </p:sp>
      <p:sp>
        <p:nvSpPr>
          <p:cNvPr id="404" name="Google Shape;404;p4"/>
          <p:cNvSpPr txBox="1"/>
          <p:nvPr/>
        </p:nvSpPr>
        <p:spPr>
          <a:xfrm>
            <a:off x="6106325" y="3473950"/>
            <a:ext cx="1569900" cy="1493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700">
                <a:solidFill>
                  <a:schemeClr val="dk1"/>
                </a:solidFill>
                <a:latin typeface="Times New Roman"/>
                <a:ea typeface="Times New Roman"/>
                <a:cs typeface="Times New Roman"/>
                <a:sym typeface="Times New Roman"/>
              </a:rPr>
              <a:t>The values in the graph represent the percentage value of people</a:t>
            </a:r>
            <a:endParaRPr sz="1300">
              <a:latin typeface="Libre Baskerville"/>
              <a:ea typeface="Libre Baskerville"/>
              <a:cs typeface="Libre Baskerville"/>
              <a:sym typeface="Libre Baskervill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10"/>
          <p:cNvSpPr txBox="1">
            <a:spLocks noGrp="1"/>
          </p:cNvSpPr>
          <p:nvPr>
            <p:ph type="title"/>
          </p:nvPr>
        </p:nvSpPr>
        <p:spPr>
          <a:xfrm>
            <a:off x="257175" y="274650"/>
            <a:ext cx="8429700" cy="739800"/>
          </a:xfrm>
          <a:prstGeom prst="rect">
            <a:avLst/>
          </a:prstGeom>
          <a:noFill/>
          <a:ln>
            <a:noFill/>
          </a:ln>
        </p:spPr>
        <p:txBody>
          <a:bodyPr spcFirstLastPara="1" wrap="square" lIns="91425" tIns="45700" rIns="91425" bIns="91425" anchor="b" anchorCtr="0">
            <a:normAutofit/>
          </a:bodyPr>
          <a:lstStyle/>
          <a:p>
            <a:pPr marL="0" lvl="0" indent="0" algn="ctr" rtl="0">
              <a:lnSpc>
                <a:spcPct val="100000"/>
              </a:lnSpc>
              <a:spcBef>
                <a:spcPts val="0"/>
              </a:spcBef>
              <a:spcAft>
                <a:spcPts val="0"/>
              </a:spcAft>
              <a:buClr>
                <a:schemeClr val="dk2"/>
              </a:buClr>
              <a:buSzPts val="4000"/>
              <a:buFont typeface="Libre Franklin"/>
              <a:buNone/>
            </a:pPr>
            <a:r>
              <a:rPr lang="en-US" sz="3600"/>
              <a:t>RESULTS AND DISCUSSIONS</a:t>
            </a:r>
            <a:endParaRPr sz="3600"/>
          </a:p>
        </p:txBody>
      </p:sp>
      <p:sp>
        <p:nvSpPr>
          <p:cNvPr id="411" name="Google Shape;411;p10"/>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400"/>
              <a:buNone/>
            </a:pPr>
            <a:fld id="{00000000-1234-1234-1234-123412341234}" type="slidenum">
              <a:rPr lang="en-US"/>
              <a:t>27</a:t>
            </a:fld>
            <a:endParaRPr/>
          </a:p>
        </p:txBody>
      </p:sp>
      <p:sp>
        <p:nvSpPr>
          <p:cNvPr id="412" name="Google Shape;412;p10"/>
          <p:cNvSpPr txBox="1">
            <a:spLocks noGrp="1"/>
          </p:cNvSpPr>
          <p:nvPr>
            <p:ph type="body" idx="1"/>
          </p:nvPr>
        </p:nvSpPr>
        <p:spPr>
          <a:xfrm>
            <a:off x="146300" y="1014450"/>
            <a:ext cx="8811900" cy="5005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530"/>
              <a:buNone/>
            </a:pPr>
            <a:r>
              <a:rPr lang="en-US" sz="2000">
                <a:solidFill>
                  <a:srgbClr val="000000"/>
                </a:solidFill>
                <a:latin typeface="Times New Roman"/>
                <a:ea typeface="Times New Roman"/>
                <a:cs typeface="Times New Roman"/>
                <a:sym typeface="Times New Roman"/>
              </a:rPr>
              <a:t>7. </a:t>
            </a:r>
            <a:r>
              <a:rPr lang="en-US" sz="2000" b="1">
                <a:solidFill>
                  <a:srgbClr val="000000"/>
                </a:solidFill>
                <a:latin typeface="Times New Roman"/>
                <a:ea typeface="Times New Roman"/>
                <a:cs typeface="Times New Roman"/>
                <a:sym typeface="Times New Roman"/>
              </a:rPr>
              <a:t>The most important parameter:</a:t>
            </a:r>
            <a:endParaRPr sz="2000" b="1">
              <a:solidFill>
                <a:srgbClr val="000000"/>
              </a:solidFill>
              <a:latin typeface="Times New Roman"/>
              <a:ea typeface="Times New Roman"/>
              <a:cs typeface="Times New Roman"/>
              <a:sym typeface="Times New Roman"/>
            </a:endParaRPr>
          </a:p>
          <a:p>
            <a:pPr marL="457200" lvl="0" indent="0" algn="l" rtl="0">
              <a:lnSpc>
                <a:spcPct val="100000"/>
              </a:lnSpc>
              <a:spcBef>
                <a:spcPts val="0"/>
              </a:spcBef>
              <a:spcAft>
                <a:spcPts val="0"/>
              </a:spcAft>
              <a:buSzPts val="1530"/>
              <a:buNone/>
            </a:pPr>
            <a:endParaRPr sz="1800">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b="1">
              <a:latin typeface="Times New Roman"/>
              <a:ea typeface="Times New Roman"/>
              <a:cs typeface="Times New Roman"/>
              <a:sym typeface="Times New Roman"/>
            </a:endParaRPr>
          </a:p>
        </p:txBody>
      </p:sp>
      <p:pic>
        <p:nvPicPr>
          <p:cNvPr id="413" name="Google Shape;413;p10"/>
          <p:cNvPicPr preferRelativeResize="0"/>
          <p:nvPr/>
        </p:nvPicPr>
        <p:blipFill rotWithShape="1">
          <a:blip r:embed="rId3">
            <a:alphaModFix/>
          </a:blip>
          <a:srcRect/>
          <a:stretch/>
        </p:blipFill>
        <p:spPr>
          <a:xfrm>
            <a:off x="8305800" y="6172200"/>
            <a:ext cx="533400" cy="524282"/>
          </a:xfrm>
          <a:prstGeom prst="rect">
            <a:avLst/>
          </a:prstGeom>
          <a:noFill/>
          <a:ln>
            <a:noFill/>
          </a:ln>
        </p:spPr>
      </p:pic>
      <p:sp>
        <p:nvSpPr>
          <p:cNvPr id="414" name="Google Shape;414;p10"/>
          <p:cNvSpPr txBox="1">
            <a:spLocks noGrp="1"/>
          </p:cNvSpPr>
          <p:nvPr>
            <p:ph type="ftr" idx="11"/>
          </p:nvPr>
        </p:nvSpPr>
        <p:spPr>
          <a:xfrm>
            <a:off x="914400" y="6172275"/>
            <a:ext cx="73008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400"/>
              <a:buFont typeface="Arial"/>
              <a:buNone/>
            </a:pPr>
            <a:r>
              <a:rPr lang="en-US" sz="1300">
                <a:solidFill>
                  <a:srgbClr val="000000"/>
                </a:solidFill>
                <a:latin typeface="Times New Roman"/>
                <a:ea typeface="Times New Roman"/>
                <a:cs typeface="Times New Roman"/>
                <a:sym typeface="Times New Roman"/>
              </a:rPr>
              <a:t>SFIT- IT                 Influence of Emotional intelligence for Professional Growth</a:t>
            </a:r>
            <a:r>
              <a:rPr lang="en-US" sz="1600">
                <a:solidFill>
                  <a:srgbClr val="000000"/>
                </a:solidFill>
                <a:latin typeface="Times New Roman"/>
                <a:ea typeface="Times New Roman"/>
                <a:cs typeface="Times New Roman"/>
                <a:sym typeface="Times New Roman"/>
              </a:rPr>
              <a:t>   </a:t>
            </a:r>
            <a:r>
              <a:rPr lang="en-US"/>
              <a:t>                          </a:t>
            </a:r>
            <a:endParaRPr/>
          </a:p>
          <a:p>
            <a:pPr marL="0" lvl="0" indent="0" algn="l" rtl="0">
              <a:lnSpc>
                <a:spcPct val="100000"/>
              </a:lnSpc>
              <a:spcBef>
                <a:spcPts val="0"/>
              </a:spcBef>
              <a:spcAft>
                <a:spcPts val="0"/>
              </a:spcAft>
              <a:buSzPts val="1400"/>
              <a:buNone/>
            </a:pPr>
            <a:r>
              <a:rPr lang="en-US"/>
              <a:t>                                  </a:t>
            </a:r>
            <a:endParaRPr/>
          </a:p>
        </p:txBody>
      </p:sp>
      <p:pic>
        <p:nvPicPr>
          <p:cNvPr id="415" name="Google Shape;415;p10"/>
          <p:cNvPicPr preferRelativeResize="0"/>
          <p:nvPr/>
        </p:nvPicPr>
        <p:blipFill rotWithShape="1">
          <a:blip r:embed="rId4">
            <a:alphaModFix/>
          </a:blip>
          <a:srcRect/>
          <a:stretch/>
        </p:blipFill>
        <p:spPr>
          <a:xfrm>
            <a:off x="1109925" y="1272475"/>
            <a:ext cx="6037675" cy="4442675"/>
          </a:xfrm>
          <a:prstGeom prst="rect">
            <a:avLst/>
          </a:prstGeom>
          <a:noFill/>
          <a:ln>
            <a:noFill/>
          </a:ln>
        </p:spPr>
      </p:pic>
      <p:sp>
        <p:nvSpPr>
          <p:cNvPr id="416" name="Google Shape;416;p10"/>
          <p:cNvSpPr txBox="1">
            <a:spLocks noGrp="1"/>
          </p:cNvSpPr>
          <p:nvPr>
            <p:ph type="ftr" idx="11"/>
          </p:nvPr>
        </p:nvSpPr>
        <p:spPr>
          <a:xfrm>
            <a:off x="146300" y="5652975"/>
            <a:ext cx="8811900" cy="457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530"/>
              <a:buFont typeface="Arial"/>
              <a:buNone/>
            </a:pPr>
            <a:r>
              <a:rPr lang="en-US" sz="1800">
                <a:solidFill>
                  <a:schemeClr val="dk1"/>
                </a:solidFill>
                <a:latin typeface="Times New Roman"/>
                <a:ea typeface="Times New Roman"/>
                <a:cs typeface="Times New Roman"/>
                <a:sym typeface="Times New Roman"/>
              </a:rPr>
              <a:t> The most relatable parameter for professional growth according to our data is </a:t>
            </a:r>
            <a:r>
              <a:rPr lang="en-US" sz="1800" b="1">
                <a:solidFill>
                  <a:schemeClr val="dk1"/>
                </a:solidFill>
                <a:latin typeface="Times New Roman"/>
                <a:ea typeface="Times New Roman"/>
                <a:cs typeface="Times New Roman"/>
                <a:sym typeface="Times New Roman"/>
              </a:rPr>
              <a:t>Social Skills</a:t>
            </a:r>
            <a:r>
              <a:rPr lang="en-US"/>
              <a:t>                          </a:t>
            </a:r>
            <a:endParaRPr/>
          </a:p>
          <a:p>
            <a:pPr marL="0" lvl="0" indent="0" algn="l" rtl="0">
              <a:lnSpc>
                <a:spcPct val="100000"/>
              </a:lnSpc>
              <a:spcBef>
                <a:spcPts val="0"/>
              </a:spcBef>
              <a:spcAft>
                <a:spcPts val="0"/>
              </a:spcAft>
              <a:buSzPts val="1400"/>
              <a:buNone/>
            </a:pPr>
            <a:r>
              <a:rPr lang="en-US"/>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b16e724b4d_0_7"/>
          <p:cNvSpPr txBox="1">
            <a:spLocks noGrp="1"/>
          </p:cNvSpPr>
          <p:nvPr>
            <p:ph type="title"/>
          </p:nvPr>
        </p:nvSpPr>
        <p:spPr>
          <a:xfrm>
            <a:off x="914400" y="274638"/>
            <a:ext cx="7772400" cy="1143000"/>
          </a:xfrm>
          <a:prstGeom prst="rect">
            <a:avLst/>
          </a:prstGeom>
          <a:noFill/>
          <a:ln>
            <a:noFill/>
          </a:ln>
        </p:spPr>
        <p:txBody>
          <a:bodyPr spcFirstLastPara="1" wrap="square" lIns="91425" tIns="45700" rIns="91425" bIns="91425" anchor="b" anchorCtr="0">
            <a:noAutofit/>
          </a:bodyPr>
          <a:lstStyle/>
          <a:p>
            <a:pPr marL="0" lvl="0" indent="0" algn="ctr" rtl="0">
              <a:lnSpc>
                <a:spcPct val="100000"/>
              </a:lnSpc>
              <a:spcBef>
                <a:spcPts val="0"/>
              </a:spcBef>
              <a:spcAft>
                <a:spcPts val="0"/>
              </a:spcAft>
              <a:buClr>
                <a:schemeClr val="dk2"/>
              </a:buClr>
              <a:buSzPts val="4000"/>
              <a:buFont typeface="Libre Franklin"/>
              <a:buNone/>
            </a:pPr>
            <a:r>
              <a:rPr lang="en-US"/>
              <a:t>RESULTS AND DISCUSSIONS</a:t>
            </a:r>
            <a:endParaRPr/>
          </a:p>
          <a:p>
            <a:pPr marL="0" lvl="0" indent="0" algn="l" rtl="0">
              <a:lnSpc>
                <a:spcPct val="100000"/>
              </a:lnSpc>
              <a:spcBef>
                <a:spcPts val="0"/>
              </a:spcBef>
              <a:spcAft>
                <a:spcPts val="0"/>
              </a:spcAft>
              <a:buSzPts val="1800"/>
              <a:buNone/>
            </a:pPr>
            <a:endParaRPr/>
          </a:p>
        </p:txBody>
      </p:sp>
      <p:sp>
        <p:nvSpPr>
          <p:cNvPr id="423" name="Google Shape;423;gb16e724b4d_0_7"/>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en-US"/>
              <a:t>28</a:t>
            </a:fld>
            <a:endParaRPr/>
          </a:p>
        </p:txBody>
      </p:sp>
      <p:sp>
        <p:nvSpPr>
          <p:cNvPr id="424" name="Google Shape;424;gb16e724b4d_0_7"/>
          <p:cNvSpPr txBox="1">
            <a:spLocks noGrp="1"/>
          </p:cNvSpPr>
          <p:nvPr>
            <p:ph type="ftr" idx="11"/>
          </p:nvPr>
        </p:nvSpPr>
        <p:spPr>
          <a:xfrm>
            <a:off x="914400" y="6172275"/>
            <a:ext cx="73008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400"/>
              <a:buFont typeface="Arial"/>
              <a:buNone/>
            </a:pPr>
            <a:r>
              <a:rPr lang="en-US" sz="1300">
                <a:solidFill>
                  <a:srgbClr val="000000"/>
                </a:solidFill>
                <a:latin typeface="Times New Roman"/>
                <a:ea typeface="Times New Roman"/>
                <a:cs typeface="Times New Roman"/>
                <a:sym typeface="Times New Roman"/>
              </a:rPr>
              <a:t>SFIT- IT                 Influence of Emotional intelligence for Professional Growth</a:t>
            </a:r>
            <a:r>
              <a:rPr lang="en-US" sz="1600">
                <a:solidFill>
                  <a:srgbClr val="000000"/>
                </a:solidFill>
                <a:latin typeface="Times New Roman"/>
                <a:ea typeface="Times New Roman"/>
                <a:cs typeface="Times New Roman"/>
                <a:sym typeface="Times New Roman"/>
              </a:rPr>
              <a:t>   </a:t>
            </a:r>
            <a:r>
              <a:rPr lang="en-US"/>
              <a:t>                          </a:t>
            </a:r>
            <a:endParaRPr/>
          </a:p>
          <a:p>
            <a:pPr marL="0" lvl="0" indent="0" algn="l" rtl="0">
              <a:lnSpc>
                <a:spcPct val="100000"/>
              </a:lnSpc>
              <a:spcBef>
                <a:spcPts val="0"/>
              </a:spcBef>
              <a:spcAft>
                <a:spcPts val="0"/>
              </a:spcAft>
              <a:buSzPts val="1400"/>
              <a:buNone/>
            </a:pPr>
            <a:r>
              <a:rPr lang="en-US"/>
              <a:t>                                  </a:t>
            </a:r>
            <a:endParaRPr/>
          </a:p>
        </p:txBody>
      </p:sp>
      <p:sp>
        <p:nvSpPr>
          <p:cNvPr id="425" name="Google Shape;425;gb16e724b4d_0_7"/>
          <p:cNvSpPr txBox="1">
            <a:spLocks noGrp="1"/>
          </p:cNvSpPr>
          <p:nvPr>
            <p:ph type="ftr" idx="11"/>
          </p:nvPr>
        </p:nvSpPr>
        <p:spPr>
          <a:xfrm>
            <a:off x="315825" y="998500"/>
            <a:ext cx="73008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400"/>
              <a:buFont typeface="Arial"/>
              <a:buNone/>
            </a:pPr>
            <a:r>
              <a:rPr lang="en-US" sz="2000">
                <a:solidFill>
                  <a:srgbClr val="000000"/>
                </a:solidFill>
                <a:latin typeface="Times New Roman"/>
                <a:ea typeface="Times New Roman"/>
                <a:cs typeface="Times New Roman"/>
                <a:sym typeface="Times New Roman"/>
              </a:rPr>
              <a:t>8. </a:t>
            </a:r>
            <a:r>
              <a:rPr lang="en-US" sz="2000" b="1">
                <a:solidFill>
                  <a:srgbClr val="000000"/>
                </a:solidFill>
                <a:latin typeface="Times New Roman"/>
                <a:ea typeface="Times New Roman"/>
                <a:cs typeface="Times New Roman"/>
                <a:sym typeface="Times New Roman"/>
              </a:rPr>
              <a:t>Comparisons Between Different Algorithms:</a:t>
            </a:r>
            <a:r>
              <a:rPr lang="en-US" sz="2000">
                <a:solidFill>
                  <a:srgbClr val="000000"/>
                </a:solidFill>
                <a:latin typeface="Times New Roman"/>
                <a:ea typeface="Times New Roman"/>
                <a:cs typeface="Times New Roman"/>
                <a:sym typeface="Times New Roman"/>
              </a:rPr>
              <a:t>  </a:t>
            </a:r>
            <a:r>
              <a:rPr lang="en-US" sz="1800">
                <a:latin typeface="Times New Roman"/>
                <a:ea typeface="Times New Roman"/>
                <a:cs typeface="Times New Roman"/>
                <a:sym typeface="Times New Roman"/>
              </a:rPr>
              <a:t> </a:t>
            </a:r>
            <a:r>
              <a:rPr lang="en-US"/>
              <a:t>                         </a:t>
            </a:r>
            <a:endParaRPr/>
          </a:p>
          <a:p>
            <a:pPr marL="0" lvl="0" indent="0" algn="l" rtl="0">
              <a:lnSpc>
                <a:spcPct val="100000"/>
              </a:lnSpc>
              <a:spcBef>
                <a:spcPts val="0"/>
              </a:spcBef>
              <a:spcAft>
                <a:spcPts val="0"/>
              </a:spcAft>
              <a:buSzPts val="1400"/>
              <a:buNone/>
            </a:pPr>
            <a:r>
              <a:rPr lang="en-US"/>
              <a:t>                                  </a:t>
            </a:r>
            <a:endParaRPr/>
          </a:p>
        </p:txBody>
      </p:sp>
      <p:pic>
        <p:nvPicPr>
          <p:cNvPr id="426" name="Google Shape;426;gb16e724b4d_0_7"/>
          <p:cNvPicPr preferRelativeResize="0"/>
          <p:nvPr/>
        </p:nvPicPr>
        <p:blipFill rotWithShape="1">
          <a:blip r:embed="rId3">
            <a:alphaModFix/>
          </a:blip>
          <a:srcRect/>
          <a:stretch/>
        </p:blipFill>
        <p:spPr>
          <a:xfrm>
            <a:off x="423926" y="1417651"/>
            <a:ext cx="8586560" cy="4555650"/>
          </a:xfrm>
          <a:prstGeom prst="rect">
            <a:avLst/>
          </a:prstGeom>
          <a:noFill/>
          <a:ln>
            <a:noFill/>
          </a:ln>
        </p:spPr>
      </p:pic>
      <p:sp>
        <p:nvSpPr>
          <p:cNvPr id="427" name="Google Shape;427;gb16e724b4d_0_7"/>
          <p:cNvSpPr/>
          <p:nvPr/>
        </p:nvSpPr>
        <p:spPr>
          <a:xfrm rot="-5400000">
            <a:off x="-823375" y="2936575"/>
            <a:ext cx="3383700" cy="699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latin typeface="Times New Roman"/>
                <a:ea typeface="Times New Roman"/>
                <a:cs typeface="Times New Roman"/>
                <a:sym typeface="Times New Roman"/>
              </a:rPr>
              <a:t>Accuracies in percentages(%)</a:t>
            </a:r>
            <a:endParaRPr sz="1800" b="1">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b11222a98f_0_0"/>
          <p:cNvSpPr txBox="1">
            <a:spLocks noGrp="1"/>
          </p:cNvSpPr>
          <p:nvPr>
            <p:ph type="title"/>
          </p:nvPr>
        </p:nvSpPr>
        <p:spPr>
          <a:xfrm>
            <a:off x="257175" y="274650"/>
            <a:ext cx="8429700" cy="739800"/>
          </a:xfrm>
          <a:prstGeom prst="rect">
            <a:avLst/>
          </a:prstGeom>
          <a:noFill/>
          <a:ln>
            <a:noFill/>
          </a:ln>
        </p:spPr>
        <p:txBody>
          <a:bodyPr spcFirstLastPara="1" wrap="square" lIns="91425" tIns="45700" rIns="91425" bIns="91425" anchor="b" anchorCtr="0">
            <a:noAutofit/>
          </a:bodyPr>
          <a:lstStyle/>
          <a:p>
            <a:pPr marL="0" lvl="0" indent="0" algn="ctr" rtl="0">
              <a:lnSpc>
                <a:spcPct val="100000"/>
              </a:lnSpc>
              <a:spcBef>
                <a:spcPts val="0"/>
              </a:spcBef>
              <a:spcAft>
                <a:spcPts val="0"/>
              </a:spcAft>
              <a:buClr>
                <a:schemeClr val="dk2"/>
              </a:buClr>
              <a:buSzPts val="4000"/>
              <a:buFont typeface="Libre Franklin"/>
              <a:buNone/>
            </a:pPr>
            <a:r>
              <a:rPr lang="en-US"/>
              <a:t>RESULTS AND DISCUSSIONS</a:t>
            </a:r>
            <a:endParaRPr/>
          </a:p>
        </p:txBody>
      </p:sp>
      <p:sp>
        <p:nvSpPr>
          <p:cNvPr id="434" name="Google Shape;434;gb11222a98f_0_0"/>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400"/>
              <a:buNone/>
            </a:pPr>
            <a:fld id="{00000000-1234-1234-1234-123412341234}" type="slidenum">
              <a:rPr lang="en-US"/>
              <a:t>29</a:t>
            </a:fld>
            <a:endParaRPr/>
          </a:p>
        </p:txBody>
      </p:sp>
      <p:sp>
        <p:nvSpPr>
          <p:cNvPr id="435" name="Google Shape;435;gb11222a98f_0_0"/>
          <p:cNvSpPr txBox="1">
            <a:spLocks noGrp="1"/>
          </p:cNvSpPr>
          <p:nvPr>
            <p:ph type="body" idx="1"/>
          </p:nvPr>
        </p:nvSpPr>
        <p:spPr>
          <a:xfrm>
            <a:off x="158850" y="926250"/>
            <a:ext cx="8811900" cy="500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530"/>
              <a:buNone/>
            </a:pPr>
            <a:r>
              <a:rPr lang="en-US" sz="1800">
                <a:solidFill>
                  <a:srgbClr val="000000"/>
                </a:solidFill>
                <a:latin typeface="Times New Roman"/>
                <a:ea typeface="Times New Roman"/>
                <a:cs typeface="Times New Roman"/>
                <a:sym typeface="Times New Roman"/>
              </a:rPr>
              <a:t> </a:t>
            </a:r>
            <a:endParaRPr sz="18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530"/>
              <a:buNone/>
            </a:pPr>
            <a:endParaRPr sz="1800">
              <a:solidFill>
                <a:srgbClr val="000000"/>
              </a:solidFill>
              <a:latin typeface="Times New Roman"/>
              <a:ea typeface="Times New Roman"/>
              <a:cs typeface="Times New Roman"/>
              <a:sym typeface="Times New Roman"/>
            </a:endParaRPr>
          </a:p>
        </p:txBody>
      </p:sp>
      <p:pic>
        <p:nvPicPr>
          <p:cNvPr id="436" name="Google Shape;436;gb11222a98f_0_0"/>
          <p:cNvPicPr preferRelativeResize="0"/>
          <p:nvPr/>
        </p:nvPicPr>
        <p:blipFill rotWithShape="1">
          <a:blip r:embed="rId3">
            <a:alphaModFix/>
          </a:blip>
          <a:srcRect/>
          <a:stretch/>
        </p:blipFill>
        <p:spPr>
          <a:xfrm>
            <a:off x="8305800" y="6172200"/>
            <a:ext cx="533400" cy="524282"/>
          </a:xfrm>
          <a:prstGeom prst="rect">
            <a:avLst/>
          </a:prstGeom>
          <a:noFill/>
          <a:ln>
            <a:noFill/>
          </a:ln>
        </p:spPr>
      </p:pic>
      <p:sp>
        <p:nvSpPr>
          <p:cNvPr id="437" name="Google Shape;437;gb11222a98f_0_0"/>
          <p:cNvSpPr txBox="1">
            <a:spLocks noGrp="1"/>
          </p:cNvSpPr>
          <p:nvPr>
            <p:ph type="ftr" idx="11"/>
          </p:nvPr>
        </p:nvSpPr>
        <p:spPr>
          <a:xfrm>
            <a:off x="914400" y="6172275"/>
            <a:ext cx="73008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400"/>
              <a:buFont typeface="Arial"/>
              <a:buNone/>
            </a:pPr>
            <a:r>
              <a:rPr lang="en-US" sz="1300">
                <a:solidFill>
                  <a:srgbClr val="000000"/>
                </a:solidFill>
                <a:latin typeface="Times New Roman"/>
                <a:ea typeface="Times New Roman"/>
                <a:cs typeface="Times New Roman"/>
                <a:sym typeface="Times New Roman"/>
              </a:rPr>
              <a:t>SFIT- IT                 Influence of Emotional intelligence for Professional Growth</a:t>
            </a:r>
            <a:r>
              <a:rPr lang="en-US" sz="1600">
                <a:solidFill>
                  <a:srgbClr val="000000"/>
                </a:solidFill>
                <a:latin typeface="Times New Roman"/>
                <a:ea typeface="Times New Roman"/>
                <a:cs typeface="Times New Roman"/>
                <a:sym typeface="Times New Roman"/>
              </a:rPr>
              <a:t>   </a:t>
            </a:r>
            <a:r>
              <a:rPr lang="en-US"/>
              <a:t>                          </a:t>
            </a:r>
            <a:endParaRPr/>
          </a:p>
          <a:p>
            <a:pPr marL="0" lvl="0" indent="0" algn="l" rtl="0">
              <a:lnSpc>
                <a:spcPct val="100000"/>
              </a:lnSpc>
              <a:spcBef>
                <a:spcPts val="0"/>
              </a:spcBef>
              <a:spcAft>
                <a:spcPts val="0"/>
              </a:spcAft>
              <a:buSzPts val="1400"/>
              <a:buNone/>
            </a:pPr>
            <a:r>
              <a:rPr lang="en-US"/>
              <a:t>                                  </a:t>
            </a:r>
            <a:endParaRPr/>
          </a:p>
        </p:txBody>
      </p:sp>
      <p:graphicFrame>
        <p:nvGraphicFramePr>
          <p:cNvPr id="438" name="Google Shape;438;gb11222a98f_0_0"/>
          <p:cNvGraphicFramePr/>
          <p:nvPr/>
        </p:nvGraphicFramePr>
        <p:xfrm>
          <a:off x="490325" y="2398150"/>
          <a:ext cx="7724875" cy="3576085"/>
        </p:xfrm>
        <a:graphic>
          <a:graphicData uri="http://schemas.openxmlformats.org/drawingml/2006/table">
            <a:tbl>
              <a:tblPr>
                <a:noFill/>
                <a:tableStyleId>{45BD927E-E534-4E43-A59F-2CB082572E59}</a:tableStyleId>
              </a:tblPr>
              <a:tblGrid>
                <a:gridCol w="3023325"/>
                <a:gridCol w="1613450"/>
                <a:gridCol w="1038475"/>
                <a:gridCol w="1024825"/>
                <a:gridCol w="1024800"/>
              </a:tblGrid>
              <a:tr h="729400">
                <a:tc>
                  <a:txBody>
                    <a:bodyPr/>
                    <a:lstStyle/>
                    <a:p>
                      <a:pPr marL="0" lvl="0" indent="0" algn="just" rtl="0">
                        <a:spcBef>
                          <a:spcPts val="0"/>
                        </a:spcBef>
                        <a:spcAft>
                          <a:spcPts val="0"/>
                        </a:spcAft>
                        <a:buNone/>
                      </a:pPr>
                      <a:endParaRPr sz="1700" b="1">
                        <a:latin typeface="Times New Roman"/>
                        <a:ea typeface="Times New Roman"/>
                        <a:cs typeface="Times New Roman"/>
                        <a:sym typeface="Times New Roman"/>
                      </a:endParaRPr>
                    </a:p>
                  </a:txBody>
                  <a:tcPr marL="91425" marR="91425" marT="91425" marB="9142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solidFill>
                      <a:srgbClr val="D0E0E3"/>
                    </a:solidFill>
                  </a:tcPr>
                </a:tc>
                <a:tc>
                  <a:txBody>
                    <a:bodyPr/>
                    <a:lstStyle/>
                    <a:p>
                      <a:pPr marL="0" lvl="0" indent="0" algn="just" rtl="0">
                        <a:spcBef>
                          <a:spcPts val="0"/>
                        </a:spcBef>
                        <a:spcAft>
                          <a:spcPts val="0"/>
                        </a:spcAft>
                        <a:buNone/>
                      </a:pPr>
                      <a:r>
                        <a:rPr lang="en-US" sz="1700" b="1">
                          <a:latin typeface="Times New Roman"/>
                          <a:ea typeface="Times New Roman"/>
                          <a:cs typeface="Times New Roman"/>
                          <a:sym typeface="Times New Roman"/>
                        </a:rPr>
                        <a:t>Precision</a:t>
                      </a:r>
                      <a:endParaRPr sz="1700" b="1">
                        <a:latin typeface="Times New Roman"/>
                        <a:ea typeface="Times New Roman"/>
                        <a:cs typeface="Times New Roman"/>
                        <a:sym typeface="Times New Roman"/>
                      </a:endParaRPr>
                    </a:p>
                  </a:txBody>
                  <a:tcPr marL="91425" marR="91425" marT="91425" marB="9142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solidFill>
                      <a:srgbClr val="D0E0E3"/>
                    </a:solidFill>
                  </a:tcPr>
                </a:tc>
                <a:tc>
                  <a:txBody>
                    <a:bodyPr/>
                    <a:lstStyle/>
                    <a:p>
                      <a:pPr marL="0" lvl="0" indent="0" algn="just" rtl="0">
                        <a:spcBef>
                          <a:spcPts val="0"/>
                        </a:spcBef>
                        <a:spcAft>
                          <a:spcPts val="0"/>
                        </a:spcAft>
                        <a:buNone/>
                      </a:pPr>
                      <a:r>
                        <a:rPr lang="en-US" sz="1700" b="1">
                          <a:latin typeface="Times New Roman"/>
                          <a:ea typeface="Times New Roman"/>
                          <a:cs typeface="Times New Roman"/>
                          <a:sym typeface="Times New Roman"/>
                        </a:rPr>
                        <a:t>Recall</a:t>
                      </a:r>
                      <a:endParaRPr sz="1700" b="1">
                        <a:latin typeface="Times New Roman"/>
                        <a:ea typeface="Times New Roman"/>
                        <a:cs typeface="Times New Roman"/>
                        <a:sym typeface="Times New Roman"/>
                      </a:endParaRPr>
                    </a:p>
                  </a:txBody>
                  <a:tcPr marL="91425" marR="91425" marT="91425" marB="9142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solidFill>
                      <a:srgbClr val="D0E0E3"/>
                    </a:solidFill>
                  </a:tcPr>
                </a:tc>
                <a:tc>
                  <a:txBody>
                    <a:bodyPr/>
                    <a:lstStyle/>
                    <a:p>
                      <a:pPr marL="0" lvl="0" indent="0" algn="just" rtl="0">
                        <a:spcBef>
                          <a:spcPts val="0"/>
                        </a:spcBef>
                        <a:spcAft>
                          <a:spcPts val="0"/>
                        </a:spcAft>
                        <a:buNone/>
                      </a:pPr>
                      <a:r>
                        <a:rPr lang="en-US" sz="1700" b="1">
                          <a:latin typeface="Times New Roman"/>
                          <a:ea typeface="Times New Roman"/>
                          <a:cs typeface="Times New Roman"/>
                          <a:sym typeface="Times New Roman"/>
                        </a:rPr>
                        <a:t>F1-score</a:t>
                      </a:r>
                      <a:endParaRPr sz="1700" b="1">
                        <a:latin typeface="Times New Roman"/>
                        <a:ea typeface="Times New Roman"/>
                        <a:cs typeface="Times New Roman"/>
                        <a:sym typeface="Times New Roman"/>
                      </a:endParaRPr>
                    </a:p>
                  </a:txBody>
                  <a:tcPr marL="91425" marR="91425" marT="91425" marB="9142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solidFill>
                      <a:srgbClr val="D0E0E3"/>
                    </a:solidFill>
                  </a:tcPr>
                </a:tc>
                <a:tc>
                  <a:txBody>
                    <a:bodyPr/>
                    <a:lstStyle/>
                    <a:p>
                      <a:pPr marL="0" lvl="0" indent="0" algn="just" rtl="0">
                        <a:spcBef>
                          <a:spcPts val="0"/>
                        </a:spcBef>
                        <a:spcAft>
                          <a:spcPts val="0"/>
                        </a:spcAft>
                        <a:buNone/>
                      </a:pPr>
                      <a:r>
                        <a:rPr lang="en-US" sz="1700" b="1">
                          <a:latin typeface="Times New Roman"/>
                          <a:ea typeface="Times New Roman"/>
                          <a:cs typeface="Times New Roman"/>
                          <a:sym typeface="Times New Roman"/>
                        </a:rPr>
                        <a:t>Support</a:t>
                      </a:r>
                      <a:endParaRPr sz="1700" b="1">
                        <a:latin typeface="Times New Roman"/>
                        <a:ea typeface="Times New Roman"/>
                        <a:cs typeface="Times New Roman"/>
                        <a:sym typeface="Times New Roman"/>
                      </a:endParaRPr>
                    </a:p>
                  </a:txBody>
                  <a:tcPr marL="91425" marR="91425" marT="91425" marB="9142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solidFill>
                      <a:srgbClr val="D0E0E3"/>
                    </a:solidFill>
                  </a:tcPr>
                </a:tc>
              </a:tr>
              <a:tr h="408925">
                <a:tc>
                  <a:txBody>
                    <a:bodyPr/>
                    <a:lstStyle/>
                    <a:p>
                      <a:pPr marL="0" lvl="0" indent="0" algn="just" rtl="0">
                        <a:spcBef>
                          <a:spcPts val="0"/>
                        </a:spcBef>
                        <a:spcAft>
                          <a:spcPts val="0"/>
                        </a:spcAft>
                        <a:buNone/>
                      </a:pPr>
                      <a:r>
                        <a:rPr lang="en-US" sz="1700" b="1">
                          <a:latin typeface="Times New Roman"/>
                          <a:ea typeface="Times New Roman"/>
                          <a:cs typeface="Times New Roman"/>
                          <a:sym typeface="Times New Roman"/>
                        </a:rPr>
                        <a:t>0</a:t>
                      </a:r>
                      <a:endParaRPr sz="1700" b="1">
                        <a:latin typeface="Times New Roman"/>
                        <a:ea typeface="Times New Roman"/>
                        <a:cs typeface="Times New Roman"/>
                        <a:sym typeface="Times New Roman"/>
                      </a:endParaRPr>
                    </a:p>
                  </a:txBody>
                  <a:tcPr marL="91425" marR="91425" marT="91425" marB="9142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tcPr>
                </a:tc>
                <a:tc>
                  <a:txBody>
                    <a:bodyPr/>
                    <a:lstStyle/>
                    <a:p>
                      <a:pPr marL="0" lvl="0" indent="0" algn="just" rtl="0">
                        <a:spcBef>
                          <a:spcPts val="0"/>
                        </a:spcBef>
                        <a:spcAft>
                          <a:spcPts val="0"/>
                        </a:spcAft>
                        <a:buNone/>
                      </a:pPr>
                      <a:r>
                        <a:rPr lang="en-US" sz="1700">
                          <a:latin typeface="Times New Roman"/>
                          <a:ea typeface="Times New Roman"/>
                          <a:cs typeface="Times New Roman"/>
                          <a:sym typeface="Times New Roman"/>
                        </a:rPr>
                        <a:t>0.94</a:t>
                      </a:r>
                      <a:endParaRPr sz="1700">
                        <a:latin typeface="Times New Roman"/>
                        <a:ea typeface="Times New Roman"/>
                        <a:cs typeface="Times New Roman"/>
                        <a:sym typeface="Times New Roman"/>
                      </a:endParaRPr>
                    </a:p>
                  </a:txBody>
                  <a:tcPr marL="91425" marR="91425" marT="91425" marB="9142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tcPr>
                </a:tc>
                <a:tc>
                  <a:txBody>
                    <a:bodyPr/>
                    <a:lstStyle/>
                    <a:p>
                      <a:pPr marL="0" lvl="0" indent="0" algn="just" rtl="0">
                        <a:spcBef>
                          <a:spcPts val="0"/>
                        </a:spcBef>
                        <a:spcAft>
                          <a:spcPts val="0"/>
                        </a:spcAft>
                        <a:buNone/>
                      </a:pPr>
                      <a:r>
                        <a:rPr lang="en-US" sz="1700">
                          <a:latin typeface="Times New Roman"/>
                          <a:ea typeface="Times New Roman"/>
                          <a:cs typeface="Times New Roman"/>
                          <a:sym typeface="Times New Roman"/>
                        </a:rPr>
                        <a:t>0.89</a:t>
                      </a:r>
                      <a:endParaRPr sz="1700">
                        <a:latin typeface="Times New Roman"/>
                        <a:ea typeface="Times New Roman"/>
                        <a:cs typeface="Times New Roman"/>
                        <a:sym typeface="Times New Roman"/>
                      </a:endParaRPr>
                    </a:p>
                  </a:txBody>
                  <a:tcPr marL="91425" marR="91425" marT="91425" marB="9142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tcPr>
                </a:tc>
                <a:tc>
                  <a:txBody>
                    <a:bodyPr/>
                    <a:lstStyle/>
                    <a:p>
                      <a:pPr marL="0" lvl="0" indent="0" algn="just" rtl="0">
                        <a:spcBef>
                          <a:spcPts val="0"/>
                        </a:spcBef>
                        <a:spcAft>
                          <a:spcPts val="0"/>
                        </a:spcAft>
                        <a:buNone/>
                      </a:pPr>
                      <a:r>
                        <a:rPr lang="en-US" sz="1700">
                          <a:latin typeface="Times New Roman"/>
                          <a:ea typeface="Times New Roman"/>
                          <a:cs typeface="Times New Roman"/>
                          <a:sym typeface="Times New Roman"/>
                        </a:rPr>
                        <a:t>0.91</a:t>
                      </a:r>
                      <a:endParaRPr sz="1700">
                        <a:latin typeface="Times New Roman"/>
                        <a:ea typeface="Times New Roman"/>
                        <a:cs typeface="Times New Roman"/>
                        <a:sym typeface="Times New Roman"/>
                      </a:endParaRPr>
                    </a:p>
                  </a:txBody>
                  <a:tcPr marL="91425" marR="91425" marT="91425" marB="9142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tcPr>
                </a:tc>
                <a:tc>
                  <a:txBody>
                    <a:bodyPr/>
                    <a:lstStyle/>
                    <a:p>
                      <a:pPr marL="0" lvl="0" indent="0" algn="just" rtl="0">
                        <a:spcBef>
                          <a:spcPts val="0"/>
                        </a:spcBef>
                        <a:spcAft>
                          <a:spcPts val="0"/>
                        </a:spcAft>
                        <a:buNone/>
                      </a:pPr>
                      <a:r>
                        <a:rPr lang="en-US" sz="1700">
                          <a:latin typeface="Times New Roman"/>
                          <a:ea typeface="Times New Roman"/>
                          <a:cs typeface="Times New Roman"/>
                          <a:sym typeface="Times New Roman"/>
                        </a:rPr>
                        <a:t>35</a:t>
                      </a:r>
                      <a:endParaRPr sz="1700">
                        <a:latin typeface="Times New Roman"/>
                        <a:ea typeface="Times New Roman"/>
                        <a:cs typeface="Times New Roman"/>
                        <a:sym typeface="Times New Roman"/>
                      </a:endParaRPr>
                    </a:p>
                  </a:txBody>
                  <a:tcPr marL="91425" marR="91425" marT="91425" marB="9142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tcPr>
                </a:tc>
              </a:tr>
              <a:tr h="408925">
                <a:tc>
                  <a:txBody>
                    <a:bodyPr/>
                    <a:lstStyle/>
                    <a:p>
                      <a:pPr marL="0" lvl="0" indent="0" algn="just" rtl="0">
                        <a:spcBef>
                          <a:spcPts val="0"/>
                        </a:spcBef>
                        <a:spcAft>
                          <a:spcPts val="0"/>
                        </a:spcAft>
                        <a:buNone/>
                      </a:pPr>
                      <a:r>
                        <a:rPr lang="en-US" sz="1700" b="1">
                          <a:latin typeface="Times New Roman"/>
                          <a:ea typeface="Times New Roman"/>
                          <a:cs typeface="Times New Roman"/>
                          <a:sym typeface="Times New Roman"/>
                        </a:rPr>
                        <a:t>1</a:t>
                      </a:r>
                      <a:endParaRPr sz="1700" b="1">
                        <a:latin typeface="Times New Roman"/>
                        <a:ea typeface="Times New Roman"/>
                        <a:cs typeface="Times New Roman"/>
                        <a:sym typeface="Times New Roman"/>
                      </a:endParaRPr>
                    </a:p>
                  </a:txBody>
                  <a:tcPr marL="91425" marR="91425" marT="91425" marB="9142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tcPr>
                </a:tc>
                <a:tc>
                  <a:txBody>
                    <a:bodyPr/>
                    <a:lstStyle/>
                    <a:p>
                      <a:pPr marL="0" lvl="0" indent="0" algn="just" rtl="0">
                        <a:spcBef>
                          <a:spcPts val="0"/>
                        </a:spcBef>
                        <a:spcAft>
                          <a:spcPts val="0"/>
                        </a:spcAft>
                        <a:buNone/>
                      </a:pPr>
                      <a:r>
                        <a:rPr lang="en-US" sz="1700">
                          <a:latin typeface="Times New Roman"/>
                          <a:ea typeface="Times New Roman"/>
                          <a:cs typeface="Times New Roman"/>
                          <a:sym typeface="Times New Roman"/>
                        </a:rPr>
                        <a:t>0.85</a:t>
                      </a:r>
                      <a:endParaRPr sz="1700">
                        <a:latin typeface="Times New Roman"/>
                        <a:ea typeface="Times New Roman"/>
                        <a:cs typeface="Times New Roman"/>
                        <a:sym typeface="Times New Roman"/>
                      </a:endParaRPr>
                    </a:p>
                  </a:txBody>
                  <a:tcPr marL="91425" marR="91425" marT="91425" marB="9142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tcPr>
                </a:tc>
                <a:tc>
                  <a:txBody>
                    <a:bodyPr/>
                    <a:lstStyle/>
                    <a:p>
                      <a:pPr marL="0" lvl="0" indent="0" algn="just" rtl="0">
                        <a:spcBef>
                          <a:spcPts val="0"/>
                        </a:spcBef>
                        <a:spcAft>
                          <a:spcPts val="0"/>
                        </a:spcAft>
                        <a:buNone/>
                      </a:pPr>
                      <a:r>
                        <a:rPr lang="en-US" sz="1700">
                          <a:latin typeface="Times New Roman"/>
                          <a:ea typeface="Times New Roman"/>
                          <a:cs typeface="Times New Roman"/>
                          <a:sym typeface="Times New Roman"/>
                        </a:rPr>
                        <a:t>0.92</a:t>
                      </a:r>
                      <a:endParaRPr sz="1700">
                        <a:latin typeface="Times New Roman"/>
                        <a:ea typeface="Times New Roman"/>
                        <a:cs typeface="Times New Roman"/>
                        <a:sym typeface="Times New Roman"/>
                      </a:endParaRPr>
                    </a:p>
                  </a:txBody>
                  <a:tcPr marL="91425" marR="91425" marT="91425" marB="9142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tcPr>
                </a:tc>
                <a:tc>
                  <a:txBody>
                    <a:bodyPr/>
                    <a:lstStyle/>
                    <a:p>
                      <a:pPr marL="0" lvl="0" indent="0" algn="just" rtl="0">
                        <a:spcBef>
                          <a:spcPts val="0"/>
                        </a:spcBef>
                        <a:spcAft>
                          <a:spcPts val="0"/>
                        </a:spcAft>
                        <a:buNone/>
                      </a:pPr>
                      <a:r>
                        <a:rPr lang="en-US" sz="1700">
                          <a:latin typeface="Times New Roman"/>
                          <a:ea typeface="Times New Roman"/>
                          <a:cs typeface="Times New Roman"/>
                          <a:sym typeface="Times New Roman"/>
                        </a:rPr>
                        <a:t>0.88</a:t>
                      </a:r>
                      <a:endParaRPr sz="1700">
                        <a:latin typeface="Times New Roman"/>
                        <a:ea typeface="Times New Roman"/>
                        <a:cs typeface="Times New Roman"/>
                        <a:sym typeface="Times New Roman"/>
                      </a:endParaRPr>
                    </a:p>
                  </a:txBody>
                  <a:tcPr marL="91425" marR="91425" marT="91425" marB="9142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tcPr>
                </a:tc>
                <a:tc>
                  <a:txBody>
                    <a:bodyPr/>
                    <a:lstStyle/>
                    <a:p>
                      <a:pPr marL="0" lvl="0" indent="0" algn="just" rtl="0">
                        <a:spcBef>
                          <a:spcPts val="0"/>
                        </a:spcBef>
                        <a:spcAft>
                          <a:spcPts val="0"/>
                        </a:spcAft>
                        <a:buNone/>
                      </a:pPr>
                      <a:r>
                        <a:rPr lang="en-US" sz="1700">
                          <a:latin typeface="Times New Roman"/>
                          <a:ea typeface="Times New Roman"/>
                          <a:cs typeface="Times New Roman"/>
                          <a:sym typeface="Times New Roman"/>
                        </a:rPr>
                        <a:t>24</a:t>
                      </a:r>
                      <a:endParaRPr sz="1700">
                        <a:latin typeface="Times New Roman"/>
                        <a:ea typeface="Times New Roman"/>
                        <a:cs typeface="Times New Roman"/>
                        <a:sym typeface="Times New Roman"/>
                      </a:endParaRPr>
                    </a:p>
                  </a:txBody>
                  <a:tcPr marL="91425" marR="91425" marT="91425" marB="9142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tcPr>
                </a:tc>
              </a:tr>
              <a:tr h="654275">
                <a:tc>
                  <a:txBody>
                    <a:bodyPr/>
                    <a:lstStyle/>
                    <a:p>
                      <a:pPr marL="0" lvl="0" indent="0" algn="just" rtl="0">
                        <a:spcBef>
                          <a:spcPts val="0"/>
                        </a:spcBef>
                        <a:spcAft>
                          <a:spcPts val="0"/>
                        </a:spcAft>
                        <a:buNone/>
                      </a:pPr>
                      <a:r>
                        <a:rPr lang="en-US" sz="1700" b="1">
                          <a:latin typeface="Times New Roman"/>
                          <a:ea typeface="Times New Roman"/>
                          <a:cs typeface="Times New Roman"/>
                          <a:sym typeface="Times New Roman"/>
                        </a:rPr>
                        <a:t>Micro average</a:t>
                      </a:r>
                      <a:endParaRPr sz="1700" b="1">
                        <a:latin typeface="Times New Roman"/>
                        <a:ea typeface="Times New Roman"/>
                        <a:cs typeface="Times New Roman"/>
                        <a:sym typeface="Times New Roman"/>
                      </a:endParaRPr>
                    </a:p>
                  </a:txBody>
                  <a:tcPr marL="91425" marR="91425" marT="91425" marB="9142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tcPr>
                </a:tc>
                <a:tc>
                  <a:txBody>
                    <a:bodyPr/>
                    <a:lstStyle/>
                    <a:p>
                      <a:pPr marL="0" lvl="0" indent="0" algn="just" rtl="0">
                        <a:spcBef>
                          <a:spcPts val="0"/>
                        </a:spcBef>
                        <a:spcAft>
                          <a:spcPts val="0"/>
                        </a:spcAft>
                        <a:buNone/>
                      </a:pPr>
                      <a:r>
                        <a:rPr lang="en-US" sz="1700">
                          <a:latin typeface="Times New Roman"/>
                          <a:ea typeface="Times New Roman"/>
                          <a:cs typeface="Times New Roman"/>
                          <a:sym typeface="Times New Roman"/>
                        </a:rPr>
                        <a:t>0.90</a:t>
                      </a:r>
                      <a:endParaRPr sz="1700">
                        <a:latin typeface="Times New Roman"/>
                        <a:ea typeface="Times New Roman"/>
                        <a:cs typeface="Times New Roman"/>
                        <a:sym typeface="Times New Roman"/>
                      </a:endParaRPr>
                    </a:p>
                  </a:txBody>
                  <a:tcPr marL="91425" marR="91425" marT="91425" marB="9142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tcPr>
                </a:tc>
                <a:tc>
                  <a:txBody>
                    <a:bodyPr/>
                    <a:lstStyle/>
                    <a:p>
                      <a:pPr marL="0" lvl="0" indent="0" algn="just" rtl="0">
                        <a:spcBef>
                          <a:spcPts val="0"/>
                        </a:spcBef>
                        <a:spcAft>
                          <a:spcPts val="0"/>
                        </a:spcAft>
                        <a:buNone/>
                      </a:pPr>
                      <a:r>
                        <a:rPr lang="en-US" sz="1700">
                          <a:latin typeface="Times New Roman"/>
                          <a:ea typeface="Times New Roman"/>
                          <a:cs typeface="Times New Roman"/>
                          <a:sym typeface="Times New Roman"/>
                        </a:rPr>
                        <a:t>0.90</a:t>
                      </a:r>
                      <a:endParaRPr sz="1700">
                        <a:latin typeface="Times New Roman"/>
                        <a:ea typeface="Times New Roman"/>
                        <a:cs typeface="Times New Roman"/>
                        <a:sym typeface="Times New Roman"/>
                      </a:endParaRPr>
                    </a:p>
                  </a:txBody>
                  <a:tcPr marL="91425" marR="91425" marT="91425" marB="9142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tcPr>
                </a:tc>
                <a:tc>
                  <a:txBody>
                    <a:bodyPr/>
                    <a:lstStyle/>
                    <a:p>
                      <a:pPr marL="0" lvl="0" indent="0" algn="just" rtl="0">
                        <a:spcBef>
                          <a:spcPts val="0"/>
                        </a:spcBef>
                        <a:spcAft>
                          <a:spcPts val="0"/>
                        </a:spcAft>
                        <a:buNone/>
                      </a:pPr>
                      <a:r>
                        <a:rPr lang="en-US" sz="1700">
                          <a:latin typeface="Times New Roman"/>
                          <a:ea typeface="Times New Roman"/>
                          <a:cs typeface="Times New Roman"/>
                          <a:sym typeface="Times New Roman"/>
                        </a:rPr>
                        <a:t>0.90</a:t>
                      </a:r>
                      <a:endParaRPr sz="1700">
                        <a:latin typeface="Times New Roman"/>
                        <a:ea typeface="Times New Roman"/>
                        <a:cs typeface="Times New Roman"/>
                        <a:sym typeface="Times New Roman"/>
                      </a:endParaRPr>
                    </a:p>
                  </a:txBody>
                  <a:tcPr marL="91425" marR="91425" marT="91425" marB="9142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tcPr>
                </a:tc>
                <a:tc>
                  <a:txBody>
                    <a:bodyPr/>
                    <a:lstStyle/>
                    <a:p>
                      <a:pPr marL="0" lvl="0" indent="0" algn="just" rtl="0">
                        <a:spcBef>
                          <a:spcPts val="0"/>
                        </a:spcBef>
                        <a:spcAft>
                          <a:spcPts val="0"/>
                        </a:spcAft>
                        <a:buNone/>
                      </a:pPr>
                      <a:r>
                        <a:rPr lang="en-US" sz="1700">
                          <a:latin typeface="Times New Roman"/>
                          <a:ea typeface="Times New Roman"/>
                          <a:cs typeface="Times New Roman"/>
                          <a:sym typeface="Times New Roman"/>
                        </a:rPr>
                        <a:t>59</a:t>
                      </a:r>
                      <a:endParaRPr sz="1700">
                        <a:latin typeface="Times New Roman"/>
                        <a:ea typeface="Times New Roman"/>
                        <a:cs typeface="Times New Roman"/>
                        <a:sym typeface="Times New Roman"/>
                      </a:endParaRPr>
                    </a:p>
                  </a:txBody>
                  <a:tcPr marL="91425" marR="91425" marT="91425" marB="9142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tcPr>
                </a:tc>
              </a:tr>
              <a:tr h="654275">
                <a:tc>
                  <a:txBody>
                    <a:bodyPr/>
                    <a:lstStyle/>
                    <a:p>
                      <a:pPr marL="0" lvl="0" indent="0" algn="just" rtl="0">
                        <a:spcBef>
                          <a:spcPts val="0"/>
                        </a:spcBef>
                        <a:spcAft>
                          <a:spcPts val="0"/>
                        </a:spcAft>
                        <a:buNone/>
                      </a:pPr>
                      <a:r>
                        <a:rPr lang="en-US" sz="1700" b="1">
                          <a:latin typeface="Times New Roman"/>
                          <a:ea typeface="Times New Roman"/>
                          <a:cs typeface="Times New Roman"/>
                          <a:sym typeface="Times New Roman"/>
                        </a:rPr>
                        <a:t>Macro average</a:t>
                      </a:r>
                      <a:endParaRPr sz="1700" b="1">
                        <a:latin typeface="Times New Roman"/>
                        <a:ea typeface="Times New Roman"/>
                        <a:cs typeface="Times New Roman"/>
                        <a:sym typeface="Times New Roman"/>
                      </a:endParaRPr>
                    </a:p>
                  </a:txBody>
                  <a:tcPr marL="91425" marR="91425" marT="91425" marB="9142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tcPr>
                </a:tc>
                <a:tc>
                  <a:txBody>
                    <a:bodyPr/>
                    <a:lstStyle/>
                    <a:p>
                      <a:pPr marL="0" lvl="0" indent="0" algn="just" rtl="0">
                        <a:spcBef>
                          <a:spcPts val="0"/>
                        </a:spcBef>
                        <a:spcAft>
                          <a:spcPts val="0"/>
                        </a:spcAft>
                        <a:buNone/>
                      </a:pPr>
                      <a:r>
                        <a:rPr lang="en-US" sz="1700">
                          <a:latin typeface="Times New Roman"/>
                          <a:ea typeface="Times New Roman"/>
                          <a:cs typeface="Times New Roman"/>
                          <a:sym typeface="Times New Roman"/>
                        </a:rPr>
                        <a:t>0.89</a:t>
                      </a:r>
                      <a:endParaRPr sz="1700">
                        <a:latin typeface="Times New Roman"/>
                        <a:ea typeface="Times New Roman"/>
                        <a:cs typeface="Times New Roman"/>
                        <a:sym typeface="Times New Roman"/>
                      </a:endParaRPr>
                    </a:p>
                  </a:txBody>
                  <a:tcPr marL="91425" marR="91425" marT="91425" marB="9142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tcPr>
                </a:tc>
                <a:tc>
                  <a:txBody>
                    <a:bodyPr/>
                    <a:lstStyle/>
                    <a:p>
                      <a:pPr marL="0" lvl="0" indent="0" algn="just" rtl="0">
                        <a:spcBef>
                          <a:spcPts val="0"/>
                        </a:spcBef>
                        <a:spcAft>
                          <a:spcPts val="0"/>
                        </a:spcAft>
                        <a:buNone/>
                      </a:pPr>
                      <a:r>
                        <a:rPr lang="en-US" sz="1700">
                          <a:latin typeface="Times New Roman"/>
                          <a:ea typeface="Times New Roman"/>
                          <a:cs typeface="Times New Roman"/>
                          <a:sym typeface="Times New Roman"/>
                        </a:rPr>
                        <a:t>0.90</a:t>
                      </a:r>
                      <a:endParaRPr sz="1700">
                        <a:latin typeface="Times New Roman"/>
                        <a:ea typeface="Times New Roman"/>
                        <a:cs typeface="Times New Roman"/>
                        <a:sym typeface="Times New Roman"/>
                      </a:endParaRPr>
                    </a:p>
                  </a:txBody>
                  <a:tcPr marL="91425" marR="91425" marT="91425" marB="9142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tcPr>
                </a:tc>
                <a:tc>
                  <a:txBody>
                    <a:bodyPr/>
                    <a:lstStyle/>
                    <a:p>
                      <a:pPr marL="0" lvl="0" indent="0" algn="just" rtl="0">
                        <a:spcBef>
                          <a:spcPts val="0"/>
                        </a:spcBef>
                        <a:spcAft>
                          <a:spcPts val="0"/>
                        </a:spcAft>
                        <a:buNone/>
                      </a:pPr>
                      <a:r>
                        <a:rPr lang="en-US" sz="1700">
                          <a:latin typeface="Times New Roman"/>
                          <a:ea typeface="Times New Roman"/>
                          <a:cs typeface="Times New Roman"/>
                          <a:sym typeface="Times New Roman"/>
                        </a:rPr>
                        <a:t>0.90</a:t>
                      </a:r>
                      <a:endParaRPr sz="1700">
                        <a:latin typeface="Times New Roman"/>
                        <a:ea typeface="Times New Roman"/>
                        <a:cs typeface="Times New Roman"/>
                        <a:sym typeface="Times New Roman"/>
                      </a:endParaRPr>
                    </a:p>
                  </a:txBody>
                  <a:tcPr marL="91425" marR="91425" marT="91425" marB="9142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tcPr>
                </a:tc>
                <a:tc>
                  <a:txBody>
                    <a:bodyPr/>
                    <a:lstStyle/>
                    <a:p>
                      <a:pPr marL="0" lvl="0" indent="0" algn="just" rtl="0">
                        <a:spcBef>
                          <a:spcPts val="0"/>
                        </a:spcBef>
                        <a:spcAft>
                          <a:spcPts val="0"/>
                        </a:spcAft>
                        <a:buNone/>
                      </a:pPr>
                      <a:r>
                        <a:rPr lang="en-US" sz="1700">
                          <a:latin typeface="Times New Roman"/>
                          <a:ea typeface="Times New Roman"/>
                          <a:cs typeface="Times New Roman"/>
                          <a:sym typeface="Times New Roman"/>
                        </a:rPr>
                        <a:t>59</a:t>
                      </a:r>
                      <a:endParaRPr sz="1700">
                        <a:latin typeface="Times New Roman"/>
                        <a:ea typeface="Times New Roman"/>
                        <a:cs typeface="Times New Roman"/>
                        <a:sym typeface="Times New Roman"/>
                      </a:endParaRPr>
                    </a:p>
                  </a:txBody>
                  <a:tcPr marL="91425" marR="91425" marT="91425" marB="9142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tcPr>
                </a:tc>
              </a:tr>
              <a:tr h="654275">
                <a:tc>
                  <a:txBody>
                    <a:bodyPr/>
                    <a:lstStyle/>
                    <a:p>
                      <a:pPr marL="0" lvl="0" indent="0" algn="just" rtl="0">
                        <a:spcBef>
                          <a:spcPts val="0"/>
                        </a:spcBef>
                        <a:spcAft>
                          <a:spcPts val="0"/>
                        </a:spcAft>
                        <a:buNone/>
                      </a:pPr>
                      <a:r>
                        <a:rPr lang="en-US" sz="1700" b="1">
                          <a:latin typeface="Times New Roman"/>
                          <a:ea typeface="Times New Roman"/>
                          <a:cs typeface="Times New Roman"/>
                          <a:sym typeface="Times New Roman"/>
                        </a:rPr>
                        <a:t>Weighted average</a:t>
                      </a:r>
                      <a:endParaRPr sz="1700" b="1">
                        <a:latin typeface="Times New Roman"/>
                        <a:ea typeface="Times New Roman"/>
                        <a:cs typeface="Times New Roman"/>
                        <a:sym typeface="Times New Roman"/>
                      </a:endParaRPr>
                    </a:p>
                  </a:txBody>
                  <a:tcPr marL="91425" marR="91425" marT="91425" marB="9142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tcPr>
                </a:tc>
                <a:tc>
                  <a:txBody>
                    <a:bodyPr/>
                    <a:lstStyle/>
                    <a:p>
                      <a:pPr marL="0" lvl="0" indent="0" algn="just" rtl="0">
                        <a:spcBef>
                          <a:spcPts val="0"/>
                        </a:spcBef>
                        <a:spcAft>
                          <a:spcPts val="0"/>
                        </a:spcAft>
                        <a:buNone/>
                      </a:pPr>
                      <a:r>
                        <a:rPr lang="en-US" sz="1700">
                          <a:latin typeface="Times New Roman"/>
                          <a:ea typeface="Times New Roman"/>
                          <a:cs typeface="Times New Roman"/>
                          <a:sym typeface="Times New Roman"/>
                        </a:rPr>
                        <a:t>0.90</a:t>
                      </a:r>
                      <a:endParaRPr sz="1700">
                        <a:latin typeface="Times New Roman"/>
                        <a:ea typeface="Times New Roman"/>
                        <a:cs typeface="Times New Roman"/>
                        <a:sym typeface="Times New Roman"/>
                      </a:endParaRPr>
                    </a:p>
                  </a:txBody>
                  <a:tcPr marL="91425" marR="91425" marT="91425" marB="9142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tcPr>
                </a:tc>
                <a:tc>
                  <a:txBody>
                    <a:bodyPr/>
                    <a:lstStyle/>
                    <a:p>
                      <a:pPr marL="0" lvl="0" indent="0" algn="just" rtl="0">
                        <a:spcBef>
                          <a:spcPts val="0"/>
                        </a:spcBef>
                        <a:spcAft>
                          <a:spcPts val="0"/>
                        </a:spcAft>
                        <a:buNone/>
                      </a:pPr>
                      <a:r>
                        <a:rPr lang="en-US" sz="1700">
                          <a:latin typeface="Times New Roman"/>
                          <a:ea typeface="Times New Roman"/>
                          <a:cs typeface="Times New Roman"/>
                          <a:sym typeface="Times New Roman"/>
                        </a:rPr>
                        <a:t>0.90</a:t>
                      </a:r>
                      <a:endParaRPr sz="1700">
                        <a:latin typeface="Times New Roman"/>
                        <a:ea typeface="Times New Roman"/>
                        <a:cs typeface="Times New Roman"/>
                        <a:sym typeface="Times New Roman"/>
                      </a:endParaRPr>
                    </a:p>
                  </a:txBody>
                  <a:tcPr marL="91425" marR="91425" marT="91425" marB="9142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tcPr>
                </a:tc>
                <a:tc>
                  <a:txBody>
                    <a:bodyPr/>
                    <a:lstStyle/>
                    <a:p>
                      <a:pPr marL="0" lvl="0" indent="0" algn="just" rtl="0">
                        <a:spcBef>
                          <a:spcPts val="0"/>
                        </a:spcBef>
                        <a:spcAft>
                          <a:spcPts val="0"/>
                        </a:spcAft>
                        <a:buNone/>
                      </a:pPr>
                      <a:r>
                        <a:rPr lang="en-US" sz="1700">
                          <a:latin typeface="Times New Roman"/>
                          <a:ea typeface="Times New Roman"/>
                          <a:cs typeface="Times New Roman"/>
                          <a:sym typeface="Times New Roman"/>
                        </a:rPr>
                        <a:t>0.90</a:t>
                      </a:r>
                      <a:endParaRPr sz="1700">
                        <a:latin typeface="Times New Roman"/>
                        <a:ea typeface="Times New Roman"/>
                        <a:cs typeface="Times New Roman"/>
                        <a:sym typeface="Times New Roman"/>
                      </a:endParaRPr>
                    </a:p>
                  </a:txBody>
                  <a:tcPr marL="91425" marR="91425" marT="91425" marB="9142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tcPr>
                </a:tc>
                <a:tc>
                  <a:txBody>
                    <a:bodyPr/>
                    <a:lstStyle/>
                    <a:p>
                      <a:pPr marL="0" lvl="0" indent="0" algn="just" rtl="0">
                        <a:spcBef>
                          <a:spcPts val="0"/>
                        </a:spcBef>
                        <a:spcAft>
                          <a:spcPts val="0"/>
                        </a:spcAft>
                        <a:buNone/>
                      </a:pPr>
                      <a:r>
                        <a:rPr lang="en-US" sz="1700">
                          <a:latin typeface="Times New Roman"/>
                          <a:ea typeface="Times New Roman"/>
                          <a:cs typeface="Times New Roman"/>
                          <a:sym typeface="Times New Roman"/>
                        </a:rPr>
                        <a:t>59</a:t>
                      </a:r>
                      <a:endParaRPr sz="1700">
                        <a:latin typeface="Times New Roman"/>
                        <a:ea typeface="Times New Roman"/>
                        <a:cs typeface="Times New Roman"/>
                        <a:sym typeface="Times New Roman"/>
                      </a:endParaRPr>
                    </a:p>
                  </a:txBody>
                  <a:tcPr marL="91425" marR="91425" marT="91425" marB="9142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tcPr>
                </a:tc>
              </a:tr>
            </a:tbl>
          </a:graphicData>
        </a:graphic>
      </p:graphicFrame>
      <p:graphicFrame>
        <p:nvGraphicFramePr>
          <p:cNvPr id="439" name="Google Shape;439;gb11222a98f_0_0"/>
          <p:cNvGraphicFramePr/>
          <p:nvPr/>
        </p:nvGraphicFramePr>
        <p:xfrm>
          <a:off x="490325" y="1109625"/>
          <a:ext cx="7724875" cy="868620"/>
        </p:xfrm>
        <a:graphic>
          <a:graphicData uri="http://schemas.openxmlformats.org/drawingml/2006/table">
            <a:tbl>
              <a:tblPr>
                <a:noFill/>
                <a:tableStyleId>{45BD927E-E534-4E43-A59F-2CB082572E59}</a:tableStyleId>
              </a:tblPr>
              <a:tblGrid>
                <a:gridCol w="7724875"/>
              </a:tblGrid>
              <a:tr h="381000">
                <a:tc>
                  <a:txBody>
                    <a:bodyPr/>
                    <a:lstStyle/>
                    <a:p>
                      <a:pPr marL="0" lvl="0" indent="0" algn="l" rtl="0">
                        <a:spcBef>
                          <a:spcPts val="0"/>
                        </a:spcBef>
                        <a:spcAft>
                          <a:spcPts val="0"/>
                        </a:spcAft>
                        <a:buNone/>
                      </a:pPr>
                      <a:r>
                        <a:rPr lang="en-US" sz="1800" b="1">
                          <a:latin typeface="Times New Roman"/>
                          <a:ea typeface="Times New Roman"/>
                          <a:cs typeface="Times New Roman"/>
                          <a:sym typeface="Times New Roman"/>
                        </a:rPr>
                        <a:t>Accuracy score of Logistic Regression</a:t>
                      </a:r>
                      <a:endParaRPr sz="1800" b="1">
                        <a:latin typeface="Times New Roman"/>
                        <a:ea typeface="Times New Roman"/>
                        <a:cs typeface="Times New Roman"/>
                        <a:sym typeface="Times New Roman"/>
                      </a:endParaRPr>
                    </a:p>
                  </a:txBody>
                  <a:tcPr marL="91425" marR="91425" marT="91425" marB="9142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solidFill>
                      <a:srgbClr val="C9DAF8"/>
                    </a:solidFill>
                  </a:tcPr>
                </a:tc>
              </a:tr>
              <a:tr h="381000">
                <a:tc>
                  <a:txBody>
                    <a:bodyPr/>
                    <a:lstStyle/>
                    <a:p>
                      <a:pPr marL="0" lvl="0" indent="0" algn="l" rtl="0">
                        <a:spcBef>
                          <a:spcPts val="0"/>
                        </a:spcBef>
                        <a:spcAft>
                          <a:spcPts val="0"/>
                        </a:spcAft>
                        <a:buNone/>
                      </a:pPr>
                      <a:r>
                        <a:rPr lang="en-US" sz="1500" b="1">
                          <a:latin typeface="Times New Roman"/>
                          <a:ea typeface="Times New Roman"/>
                          <a:cs typeface="Times New Roman"/>
                          <a:sym typeface="Times New Roman"/>
                        </a:rPr>
                        <a:t>0.8983050847457628</a:t>
                      </a:r>
                      <a:endParaRPr sz="1500" b="1">
                        <a:latin typeface="Times New Roman"/>
                        <a:ea typeface="Times New Roman"/>
                        <a:cs typeface="Times New Roman"/>
                        <a:sym typeface="Times New Roman"/>
                      </a:endParaRPr>
                    </a:p>
                  </a:txBody>
                  <a:tcPr marL="91425" marR="91425" marT="91425" marB="9142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914400" y="115000"/>
            <a:ext cx="7772400" cy="670200"/>
          </a:xfrm>
          <a:prstGeom prst="rect">
            <a:avLst/>
          </a:prstGeom>
          <a:noFill/>
          <a:ln>
            <a:noFill/>
          </a:ln>
        </p:spPr>
        <p:txBody>
          <a:bodyPr spcFirstLastPara="1" wrap="square" lIns="91425" tIns="45700" rIns="91425" bIns="91425" anchor="b" anchorCtr="0">
            <a:normAutofit/>
          </a:bodyPr>
          <a:lstStyle/>
          <a:p>
            <a:pPr marL="0" lvl="0" indent="0" algn="ctr" rtl="0">
              <a:lnSpc>
                <a:spcPct val="100000"/>
              </a:lnSpc>
              <a:spcBef>
                <a:spcPts val="0"/>
              </a:spcBef>
              <a:spcAft>
                <a:spcPts val="0"/>
              </a:spcAft>
              <a:buClr>
                <a:schemeClr val="dk2"/>
              </a:buClr>
              <a:buSzPts val="4000"/>
              <a:buFont typeface="Libre Franklin"/>
              <a:buNone/>
            </a:pPr>
            <a:r>
              <a:rPr lang="en-US" sz="3420">
                <a:solidFill>
                  <a:srgbClr val="000000"/>
                </a:solidFill>
                <a:latin typeface="Times New Roman"/>
                <a:ea typeface="Times New Roman"/>
                <a:cs typeface="Times New Roman"/>
                <a:sym typeface="Times New Roman"/>
              </a:rPr>
              <a:t>INTRODUCTION</a:t>
            </a:r>
            <a:endParaRPr sz="3420">
              <a:solidFill>
                <a:srgbClr val="000000"/>
              </a:solidFill>
              <a:latin typeface="Times New Roman"/>
              <a:ea typeface="Times New Roman"/>
              <a:cs typeface="Times New Roman"/>
              <a:sym typeface="Times New Roman"/>
            </a:endParaRPr>
          </a:p>
        </p:txBody>
      </p:sp>
      <p:sp>
        <p:nvSpPr>
          <p:cNvPr id="125" name="Google Shape;125;p3"/>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400"/>
              <a:buNone/>
            </a:pPr>
            <a:fld id="{00000000-1234-1234-1234-123412341234}" type="slidenum">
              <a:rPr lang="en-US"/>
              <a:t>3</a:t>
            </a:fld>
            <a:endParaRPr/>
          </a:p>
        </p:txBody>
      </p:sp>
      <p:sp>
        <p:nvSpPr>
          <p:cNvPr id="126" name="Google Shape;126;p3"/>
          <p:cNvSpPr txBox="1">
            <a:spLocks noGrp="1"/>
          </p:cNvSpPr>
          <p:nvPr>
            <p:ph type="body" idx="1"/>
          </p:nvPr>
        </p:nvSpPr>
        <p:spPr>
          <a:xfrm>
            <a:off x="225350" y="714175"/>
            <a:ext cx="8692200" cy="5191500"/>
          </a:xfrm>
          <a:prstGeom prst="rect">
            <a:avLst/>
          </a:prstGeom>
          <a:noFill/>
          <a:ln>
            <a:noFill/>
          </a:ln>
        </p:spPr>
        <p:txBody>
          <a:bodyPr spcFirstLastPara="1" wrap="square" lIns="91425" tIns="45700" rIns="91425" bIns="45700" anchor="t" anchorCtr="0">
            <a:normAutofit/>
          </a:bodyPr>
          <a:lstStyle/>
          <a:p>
            <a:pPr marL="457200" lvl="0" indent="-361950" algn="just" rtl="0">
              <a:lnSpc>
                <a:spcPct val="105000"/>
              </a:lnSpc>
              <a:spcBef>
                <a:spcPts val="0"/>
              </a:spcBef>
              <a:spcAft>
                <a:spcPts val="0"/>
              </a:spcAft>
              <a:buClr>
                <a:srgbClr val="000000"/>
              </a:buClr>
              <a:buSzPts val="2100"/>
              <a:buFont typeface="Times New Roman"/>
              <a:buAutoNum type="arabicPeriod"/>
            </a:pPr>
            <a:r>
              <a:rPr lang="en-US" sz="2100" dirty="0">
                <a:solidFill>
                  <a:srgbClr val="000000"/>
                </a:solidFill>
                <a:latin typeface="Times New Roman"/>
                <a:ea typeface="Times New Roman"/>
                <a:cs typeface="Times New Roman"/>
                <a:sym typeface="Times New Roman"/>
              </a:rPr>
              <a:t>The</a:t>
            </a:r>
            <a:r>
              <a:rPr lang="en-US" sz="2100" b="1" dirty="0">
                <a:solidFill>
                  <a:srgbClr val="000000"/>
                </a:solidFill>
                <a:latin typeface="Times New Roman"/>
                <a:ea typeface="Times New Roman"/>
                <a:cs typeface="Times New Roman"/>
                <a:sym typeface="Times New Roman"/>
              </a:rPr>
              <a:t> Emotions</a:t>
            </a:r>
            <a:r>
              <a:rPr lang="en-US" sz="2100" dirty="0">
                <a:solidFill>
                  <a:srgbClr val="000000"/>
                </a:solidFill>
                <a:latin typeface="Times New Roman"/>
                <a:ea typeface="Times New Roman"/>
                <a:cs typeface="Times New Roman"/>
                <a:sym typeface="Times New Roman"/>
              </a:rPr>
              <a:t> of humans in every part of a life is usual and unavoidable, it can uplift or cast down a person facing different situations in each moment. </a:t>
            </a:r>
            <a:endParaRPr sz="2100" dirty="0">
              <a:solidFill>
                <a:srgbClr val="000000"/>
              </a:solidFill>
              <a:latin typeface="Times New Roman"/>
              <a:ea typeface="Times New Roman"/>
              <a:cs typeface="Times New Roman"/>
              <a:sym typeface="Times New Roman"/>
            </a:endParaRPr>
          </a:p>
          <a:p>
            <a:pPr marL="914400" lvl="0" indent="-457200" algn="just" rtl="0">
              <a:lnSpc>
                <a:spcPct val="105000"/>
              </a:lnSpc>
              <a:spcBef>
                <a:spcPts val="0"/>
              </a:spcBef>
              <a:spcAft>
                <a:spcPts val="0"/>
              </a:spcAft>
              <a:buSzPts val="1530"/>
              <a:buFont typeface="+mj-lt"/>
              <a:buAutoNum type="arabicPeriod"/>
            </a:pPr>
            <a:endParaRPr sz="2100" dirty="0">
              <a:solidFill>
                <a:srgbClr val="000000"/>
              </a:solidFill>
              <a:latin typeface="Times New Roman"/>
              <a:ea typeface="Times New Roman"/>
              <a:cs typeface="Times New Roman"/>
              <a:sym typeface="Times New Roman"/>
            </a:endParaRPr>
          </a:p>
          <a:p>
            <a:pPr marL="457200" lvl="0" indent="-361950" algn="just" rtl="0">
              <a:lnSpc>
                <a:spcPct val="105000"/>
              </a:lnSpc>
              <a:spcBef>
                <a:spcPts val="0"/>
              </a:spcBef>
              <a:spcAft>
                <a:spcPts val="0"/>
              </a:spcAft>
              <a:buClr>
                <a:srgbClr val="000000"/>
              </a:buClr>
              <a:buSzPts val="2100"/>
              <a:buFont typeface="Times New Roman"/>
              <a:buAutoNum type="arabicPeriod"/>
            </a:pPr>
            <a:r>
              <a:rPr lang="en-US" sz="2100" b="1" dirty="0">
                <a:solidFill>
                  <a:srgbClr val="000000"/>
                </a:solidFill>
                <a:highlight>
                  <a:schemeClr val="lt1"/>
                </a:highlight>
                <a:latin typeface="Times New Roman"/>
                <a:ea typeface="Times New Roman"/>
                <a:cs typeface="Times New Roman"/>
                <a:sym typeface="Times New Roman"/>
              </a:rPr>
              <a:t>Emotional intelligence (EI)</a:t>
            </a:r>
            <a:r>
              <a:rPr lang="en-US" sz="2100" dirty="0">
                <a:solidFill>
                  <a:srgbClr val="000000"/>
                </a:solidFill>
                <a:highlight>
                  <a:schemeClr val="lt1"/>
                </a:highlight>
                <a:latin typeface="Times New Roman"/>
                <a:ea typeface="Times New Roman"/>
                <a:cs typeface="Times New Roman"/>
                <a:sym typeface="Times New Roman"/>
              </a:rPr>
              <a:t>, or the ability to perceive, use, understand, and regulate emotions, is a relatively young concept that attempts to connect both emotion and cognition.</a:t>
            </a:r>
            <a:endParaRPr sz="2100" dirty="0">
              <a:solidFill>
                <a:srgbClr val="000000"/>
              </a:solidFill>
              <a:highlight>
                <a:schemeClr val="lt1"/>
              </a:highlight>
              <a:latin typeface="Times New Roman"/>
              <a:ea typeface="Times New Roman"/>
              <a:cs typeface="Times New Roman"/>
              <a:sym typeface="Times New Roman"/>
            </a:endParaRPr>
          </a:p>
          <a:p>
            <a:pPr marL="914400" lvl="0" indent="-457200" algn="just" rtl="0">
              <a:lnSpc>
                <a:spcPct val="105000"/>
              </a:lnSpc>
              <a:spcBef>
                <a:spcPts val="0"/>
              </a:spcBef>
              <a:spcAft>
                <a:spcPts val="0"/>
              </a:spcAft>
              <a:buSzPts val="1530"/>
              <a:buFont typeface="+mj-lt"/>
              <a:buAutoNum type="arabicPeriod"/>
            </a:pPr>
            <a:endParaRPr sz="2100" dirty="0">
              <a:solidFill>
                <a:srgbClr val="000000"/>
              </a:solidFill>
              <a:highlight>
                <a:schemeClr val="lt1"/>
              </a:highlight>
              <a:latin typeface="Times New Roman"/>
              <a:ea typeface="Times New Roman"/>
              <a:cs typeface="Times New Roman"/>
              <a:sym typeface="Times New Roman"/>
            </a:endParaRPr>
          </a:p>
          <a:p>
            <a:pPr marL="457200" lvl="0" indent="-361950" algn="just" rtl="0">
              <a:lnSpc>
                <a:spcPct val="105000"/>
              </a:lnSpc>
              <a:spcBef>
                <a:spcPts val="0"/>
              </a:spcBef>
              <a:spcAft>
                <a:spcPts val="0"/>
              </a:spcAft>
              <a:buClr>
                <a:srgbClr val="000000"/>
              </a:buClr>
              <a:buSzPts val="2100"/>
              <a:buFont typeface="Times New Roman"/>
              <a:buAutoNum type="arabicPeriod"/>
            </a:pPr>
            <a:r>
              <a:rPr lang="en-US" sz="2100" dirty="0">
                <a:solidFill>
                  <a:srgbClr val="000000"/>
                </a:solidFill>
                <a:latin typeface="Times New Roman"/>
                <a:ea typeface="Times New Roman"/>
                <a:cs typeface="Times New Roman"/>
                <a:sym typeface="Times New Roman"/>
              </a:rPr>
              <a:t>In a </a:t>
            </a:r>
            <a:r>
              <a:rPr lang="en-US" sz="2100" b="1" dirty="0">
                <a:solidFill>
                  <a:srgbClr val="000000"/>
                </a:solidFill>
                <a:latin typeface="Times New Roman"/>
                <a:ea typeface="Times New Roman"/>
                <a:cs typeface="Times New Roman"/>
                <a:sym typeface="Times New Roman"/>
              </a:rPr>
              <a:t>LinkedIn’s survey</a:t>
            </a:r>
            <a:r>
              <a:rPr lang="en-US" sz="2100" dirty="0">
                <a:solidFill>
                  <a:srgbClr val="000000"/>
                </a:solidFill>
                <a:latin typeface="Times New Roman"/>
                <a:ea typeface="Times New Roman"/>
                <a:cs typeface="Times New Roman"/>
                <a:sym typeface="Times New Roman"/>
              </a:rPr>
              <a:t> of 2,000 business leaders “57 percent of employers said soft skills are the first thing they look for when searching for new employees.”</a:t>
            </a:r>
            <a:endParaRPr sz="2100" dirty="0">
              <a:solidFill>
                <a:srgbClr val="000000"/>
              </a:solidFill>
              <a:latin typeface="Times New Roman"/>
              <a:ea typeface="Times New Roman"/>
              <a:cs typeface="Times New Roman"/>
              <a:sym typeface="Times New Roman"/>
            </a:endParaRPr>
          </a:p>
          <a:p>
            <a:pPr marL="914400" lvl="0" indent="-457200" algn="just" rtl="0">
              <a:lnSpc>
                <a:spcPct val="105000"/>
              </a:lnSpc>
              <a:spcBef>
                <a:spcPts val="0"/>
              </a:spcBef>
              <a:spcAft>
                <a:spcPts val="0"/>
              </a:spcAft>
              <a:buSzPts val="1530"/>
              <a:buFont typeface="+mj-lt"/>
              <a:buAutoNum type="arabicPeriod"/>
            </a:pPr>
            <a:endParaRPr sz="2100" dirty="0">
              <a:solidFill>
                <a:srgbClr val="000000"/>
              </a:solidFill>
              <a:latin typeface="Times New Roman"/>
              <a:ea typeface="Times New Roman"/>
              <a:cs typeface="Times New Roman"/>
              <a:sym typeface="Times New Roman"/>
            </a:endParaRPr>
          </a:p>
          <a:p>
            <a:pPr marL="457200" lvl="0" indent="-361950" algn="just" rtl="0">
              <a:lnSpc>
                <a:spcPct val="105000"/>
              </a:lnSpc>
              <a:spcBef>
                <a:spcPts val="0"/>
              </a:spcBef>
              <a:spcAft>
                <a:spcPts val="0"/>
              </a:spcAft>
              <a:buClr>
                <a:srgbClr val="000000"/>
              </a:buClr>
              <a:buSzPts val="2100"/>
              <a:buFont typeface="Times New Roman"/>
              <a:buAutoNum type="arabicPeriod"/>
            </a:pPr>
            <a:r>
              <a:rPr lang="en-US" sz="2100" dirty="0">
                <a:solidFill>
                  <a:srgbClr val="000000"/>
                </a:solidFill>
                <a:latin typeface="Times New Roman"/>
                <a:ea typeface="Times New Roman"/>
                <a:cs typeface="Times New Roman"/>
                <a:sym typeface="Times New Roman"/>
              </a:rPr>
              <a:t>Hence how emotions affect the learners’ learning and having cognitive thinking determines the success of a learner as well as its potential in </a:t>
            </a:r>
            <a:r>
              <a:rPr lang="en-US" sz="2100" b="1" dirty="0">
                <a:solidFill>
                  <a:srgbClr val="000000"/>
                </a:solidFill>
                <a:latin typeface="Times New Roman"/>
                <a:ea typeface="Times New Roman"/>
                <a:cs typeface="Times New Roman"/>
                <a:sym typeface="Times New Roman"/>
              </a:rPr>
              <a:t>professional growth</a:t>
            </a:r>
            <a:r>
              <a:rPr lang="en-US" sz="2100" dirty="0">
                <a:solidFill>
                  <a:srgbClr val="000000"/>
                </a:solidFill>
                <a:latin typeface="Times New Roman"/>
                <a:ea typeface="Times New Roman"/>
                <a:cs typeface="Times New Roman"/>
                <a:sym typeface="Times New Roman"/>
              </a:rPr>
              <a:t>.</a:t>
            </a:r>
            <a:endParaRPr sz="2900" dirty="0">
              <a:solidFill>
                <a:srgbClr val="000000"/>
              </a:solidFill>
            </a:endParaRPr>
          </a:p>
        </p:txBody>
      </p:sp>
      <p:pic>
        <p:nvPicPr>
          <p:cNvPr id="127" name="Google Shape;127;p3"/>
          <p:cNvPicPr preferRelativeResize="0"/>
          <p:nvPr/>
        </p:nvPicPr>
        <p:blipFill rotWithShape="1">
          <a:blip r:embed="rId3">
            <a:alphaModFix/>
          </a:blip>
          <a:srcRect/>
          <a:stretch/>
        </p:blipFill>
        <p:spPr>
          <a:xfrm>
            <a:off x="8305800" y="6172200"/>
            <a:ext cx="533400" cy="524282"/>
          </a:xfrm>
          <a:prstGeom prst="rect">
            <a:avLst/>
          </a:prstGeom>
          <a:noFill/>
          <a:ln>
            <a:noFill/>
          </a:ln>
        </p:spPr>
      </p:pic>
      <p:sp>
        <p:nvSpPr>
          <p:cNvPr id="128" name="Google Shape;128;p3"/>
          <p:cNvSpPr txBox="1">
            <a:spLocks noGrp="1"/>
          </p:cNvSpPr>
          <p:nvPr>
            <p:ph type="ftr" idx="11"/>
          </p:nvPr>
        </p:nvSpPr>
        <p:spPr>
          <a:xfrm>
            <a:off x="914400" y="6172275"/>
            <a:ext cx="73008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400"/>
              <a:buFont typeface="Arial"/>
              <a:buNone/>
            </a:pPr>
            <a:r>
              <a:rPr lang="en-US" sz="1300">
                <a:solidFill>
                  <a:srgbClr val="000000"/>
                </a:solidFill>
                <a:latin typeface="Times New Roman"/>
                <a:ea typeface="Times New Roman"/>
                <a:cs typeface="Times New Roman"/>
                <a:sym typeface="Times New Roman"/>
              </a:rPr>
              <a:t>SFIT- IT                 Influence of Emotional intelligence for Professional Growth</a:t>
            </a:r>
            <a:r>
              <a:rPr lang="en-US" sz="1600">
                <a:solidFill>
                  <a:srgbClr val="000000"/>
                </a:solidFill>
                <a:latin typeface="Times New Roman"/>
                <a:ea typeface="Times New Roman"/>
                <a:cs typeface="Times New Roman"/>
                <a:sym typeface="Times New Roman"/>
              </a:rPr>
              <a:t>   </a:t>
            </a:r>
            <a:r>
              <a:rPr lang="en-US"/>
              <a:t>                          </a:t>
            </a:r>
            <a:endParaRPr/>
          </a:p>
          <a:p>
            <a:pPr marL="0" lvl="0" indent="0" algn="l" rtl="0">
              <a:lnSpc>
                <a:spcPct val="100000"/>
              </a:lnSpc>
              <a:spcBef>
                <a:spcPts val="0"/>
              </a:spcBef>
              <a:spcAft>
                <a:spcPts val="0"/>
              </a:spcAft>
              <a:buSzPts val="1400"/>
              <a:buNone/>
            </a:pPr>
            <a:r>
              <a:rPr lang="en-US"/>
              <a:t>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11"/>
          <p:cNvSpPr txBox="1">
            <a:spLocks noGrp="1"/>
          </p:cNvSpPr>
          <p:nvPr>
            <p:ph type="title"/>
          </p:nvPr>
        </p:nvSpPr>
        <p:spPr>
          <a:xfrm>
            <a:off x="242900" y="219075"/>
            <a:ext cx="8443800" cy="457200"/>
          </a:xfrm>
          <a:prstGeom prst="rect">
            <a:avLst/>
          </a:prstGeom>
          <a:noFill/>
          <a:ln>
            <a:noFill/>
          </a:ln>
        </p:spPr>
        <p:txBody>
          <a:bodyPr spcFirstLastPara="1" wrap="square" lIns="91425" tIns="45700" rIns="91425" bIns="91425" anchor="b" anchorCtr="0">
            <a:normAutofit fontScale="90000"/>
          </a:bodyPr>
          <a:lstStyle/>
          <a:p>
            <a:pPr marL="0" lvl="0" indent="0" algn="ctr" rtl="0">
              <a:lnSpc>
                <a:spcPct val="100000"/>
              </a:lnSpc>
              <a:spcBef>
                <a:spcPts val="0"/>
              </a:spcBef>
              <a:spcAft>
                <a:spcPts val="0"/>
              </a:spcAft>
              <a:buClr>
                <a:schemeClr val="dk2"/>
              </a:buClr>
              <a:buSzPts val="4000"/>
              <a:buFont typeface="Libre Franklin"/>
              <a:buNone/>
            </a:pPr>
            <a:r>
              <a:rPr lang="en-US"/>
              <a:t>CONCLUSION</a:t>
            </a:r>
            <a:endParaRPr/>
          </a:p>
        </p:txBody>
      </p:sp>
      <p:sp>
        <p:nvSpPr>
          <p:cNvPr id="446" name="Google Shape;446;p11"/>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400"/>
              <a:buNone/>
            </a:pPr>
            <a:fld id="{00000000-1234-1234-1234-123412341234}" type="slidenum">
              <a:rPr lang="en-US"/>
              <a:t>30</a:t>
            </a:fld>
            <a:endParaRPr/>
          </a:p>
        </p:txBody>
      </p:sp>
      <p:sp>
        <p:nvSpPr>
          <p:cNvPr id="447" name="Google Shape;447;p11"/>
          <p:cNvSpPr txBox="1">
            <a:spLocks noGrp="1"/>
          </p:cNvSpPr>
          <p:nvPr>
            <p:ph type="body" idx="1"/>
          </p:nvPr>
        </p:nvSpPr>
        <p:spPr>
          <a:xfrm>
            <a:off x="158850" y="676275"/>
            <a:ext cx="8811900" cy="5091300"/>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lnSpc>
                <a:spcPct val="115000"/>
              </a:lnSpc>
              <a:spcBef>
                <a:spcPts val="0"/>
              </a:spcBef>
              <a:spcAft>
                <a:spcPts val="0"/>
              </a:spcAft>
              <a:buNone/>
            </a:pPr>
            <a:r>
              <a:rPr lang="en-US" sz="1800" dirty="0">
                <a:latin typeface="Times New Roman"/>
                <a:ea typeface="Times New Roman"/>
                <a:cs typeface="Times New Roman"/>
                <a:sym typeface="Times New Roman"/>
              </a:rPr>
              <a:t>Our visualization and the dependency of factors concluded :</a:t>
            </a:r>
            <a:endParaRPr sz="1800" dirty="0">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endParaRPr sz="1800" dirty="0">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US" sz="1800" b="1" dirty="0">
                <a:latin typeface="Times New Roman"/>
                <a:ea typeface="Times New Roman"/>
                <a:cs typeface="Times New Roman"/>
                <a:sym typeface="Times New Roman"/>
              </a:rPr>
              <a:t>1) Job/further learning Vs gender</a:t>
            </a:r>
            <a:r>
              <a:rPr lang="en-US" sz="1800" dirty="0">
                <a:latin typeface="Times New Roman"/>
                <a:ea typeface="Times New Roman"/>
                <a:cs typeface="Times New Roman"/>
                <a:sym typeface="Times New Roman"/>
              </a:rPr>
              <a:t>: This analysis found that </a:t>
            </a:r>
            <a:r>
              <a:rPr lang="en-US" sz="1800" b="1" dirty="0">
                <a:latin typeface="Times New Roman"/>
                <a:ea typeface="Times New Roman"/>
                <a:cs typeface="Times New Roman"/>
                <a:sym typeface="Times New Roman"/>
              </a:rPr>
              <a:t>males tend to opt for securing a job </a:t>
            </a:r>
            <a:r>
              <a:rPr lang="en-US" sz="1800" dirty="0">
                <a:latin typeface="Times New Roman"/>
                <a:ea typeface="Times New Roman"/>
                <a:cs typeface="Times New Roman"/>
                <a:sym typeface="Times New Roman"/>
              </a:rPr>
              <a:t>rather than going for higher studies and on contrary, </a:t>
            </a:r>
            <a:r>
              <a:rPr lang="en-US" sz="1800" b="1" dirty="0">
                <a:latin typeface="Times New Roman"/>
                <a:ea typeface="Times New Roman"/>
                <a:cs typeface="Times New Roman"/>
                <a:sym typeface="Times New Roman"/>
              </a:rPr>
              <a:t>females tend to go for further learning</a:t>
            </a:r>
            <a:r>
              <a:rPr lang="en-US" sz="1800" dirty="0">
                <a:latin typeface="Times New Roman"/>
                <a:ea typeface="Times New Roman"/>
                <a:cs typeface="Times New Roman"/>
                <a:sym typeface="Times New Roman"/>
              </a:rPr>
              <a:t>(higher education).</a:t>
            </a:r>
            <a:endParaRPr sz="1800" dirty="0">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endParaRPr sz="1800" dirty="0">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US" sz="1800" dirty="0">
                <a:latin typeface="Times New Roman"/>
                <a:ea typeface="Times New Roman"/>
                <a:cs typeface="Times New Roman"/>
                <a:sym typeface="Times New Roman"/>
              </a:rPr>
              <a:t>2) </a:t>
            </a:r>
            <a:r>
              <a:rPr lang="en-US" sz="1800" b="1" dirty="0">
                <a:latin typeface="Times New Roman"/>
                <a:ea typeface="Times New Roman"/>
                <a:cs typeface="Times New Roman"/>
                <a:sym typeface="Times New Roman"/>
              </a:rPr>
              <a:t>Total Empathy Vs gender:</a:t>
            </a:r>
            <a:r>
              <a:rPr lang="en-US" sz="1800" dirty="0">
                <a:latin typeface="Times New Roman"/>
                <a:ea typeface="Times New Roman"/>
                <a:cs typeface="Times New Roman"/>
                <a:sym typeface="Times New Roman"/>
              </a:rPr>
              <a:t> Our analysis on the collected data found </a:t>
            </a:r>
            <a:r>
              <a:rPr lang="en-US" sz="1800" b="1" dirty="0">
                <a:latin typeface="Times New Roman"/>
                <a:ea typeface="Times New Roman"/>
                <a:cs typeface="Times New Roman"/>
                <a:sym typeface="Times New Roman"/>
              </a:rPr>
              <a:t>males to be more</a:t>
            </a:r>
            <a:r>
              <a:rPr lang="en-US" sz="1800" dirty="0">
                <a:latin typeface="Times New Roman"/>
                <a:ea typeface="Times New Roman"/>
                <a:cs typeface="Times New Roman"/>
                <a:sym typeface="Times New Roman"/>
              </a:rPr>
              <a:t> empathetic over females.</a:t>
            </a:r>
            <a:endParaRPr sz="1800" dirty="0">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endParaRPr sz="1800" dirty="0">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US" sz="1800" dirty="0">
                <a:latin typeface="Times New Roman"/>
                <a:ea typeface="Times New Roman"/>
                <a:cs typeface="Times New Roman"/>
                <a:sym typeface="Times New Roman"/>
              </a:rPr>
              <a:t>3) The empirical analysis found five of the six factors (</a:t>
            </a:r>
            <a:r>
              <a:rPr lang="en-US" sz="1800" b="1" dirty="0">
                <a:latin typeface="Times New Roman"/>
                <a:ea typeface="Times New Roman"/>
                <a:cs typeface="Times New Roman"/>
                <a:sym typeface="Times New Roman"/>
              </a:rPr>
              <a:t>except empathy</a:t>
            </a:r>
            <a:r>
              <a:rPr lang="en-US" sz="1800" dirty="0">
                <a:latin typeface="Times New Roman"/>
                <a:ea typeface="Times New Roman"/>
                <a:cs typeface="Times New Roman"/>
                <a:sym typeface="Times New Roman"/>
              </a:rPr>
              <a:t>) are significant for the</a:t>
            </a:r>
            <a:endParaRPr sz="1800" dirty="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800" dirty="0">
                <a:latin typeface="Times New Roman"/>
                <a:ea typeface="Times New Roman"/>
                <a:cs typeface="Times New Roman"/>
                <a:sym typeface="Times New Roman"/>
              </a:rPr>
              <a:t>age group </a:t>
            </a:r>
            <a:r>
              <a:rPr lang="en-US" sz="1800" b="1" dirty="0">
                <a:latin typeface="Times New Roman"/>
                <a:ea typeface="Times New Roman"/>
                <a:cs typeface="Times New Roman"/>
                <a:sym typeface="Times New Roman"/>
              </a:rPr>
              <a:t>20-30</a:t>
            </a:r>
            <a:r>
              <a:rPr lang="en-US" sz="1800" dirty="0">
                <a:latin typeface="Times New Roman"/>
                <a:ea typeface="Times New Roman"/>
                <a:cs typeface="Times New Roman"/>
                <a:sym typeface="Times New Roman"/>
              </a:rPr>
              <a:t>.</a:t>
            </a:r>
            <a:endParaRPr sz="1800" dirty="0">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endParaRPr sz="1800" dirty="0">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US" sz="1800" dirty="0">
                <a:latin typeface="Times New Roman"/>
                <a:ea typeface="Times New Roman"/>
                <a:cs typeface="Times New Roman"/>
                <a:sym typeface="Times New Roman"/>
              </a:rPr>
              <a:t>4) The most significant factor impacting over emotional intelligence for growth was found to</a:t>
            </a:r>
            <a:endParaRPr sz="1800" dirty="0">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US" sz="1800" dirty="0">
                <a:latin typeface="Times New Roman"/>
                <a:ea typeface="Times New Roman"/>
                <a:cs typeface="Times New Roman"/>
                <a:sym typeface="Times New Roman"/>
              </a:rPr>
              <a:t>be</a:t>
            </a:r>
            <a:r>
              <a:rPr lang="en-US" sz="1800" b="1" dirty="0">
                <a:latin typeface="Times New Roman"/>
                <a:ea typeface="Times New Roman"/>
                <a:cs typeface="Times New Roman"/>
                <a:sym typeface="Times New Roman"/>
              </a:rPr>
              <a:t> social skills</a:t>
            </a:r>
            <a:r>
              <a:rPr lang="en-US" sz="1800" dirty="0">
                <a:latin typeface="Times New Roman"/>
                <a:ea typeface="Times New Roman"/>
                <a:cs typeface="Times New Roman"/>
                <a:sym typeface="Times New Roman"/>
              </a:rPr>
              <a:t> of the individual.</a:t>
            </a:r>
            <a:endParaRPr sz="1800" dirty="0">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US" sz="1800" dirty="0">
                <a:latin typeface="Times New Roman"/>
                <a:ea typeface="Times New Roman"/>
                <a:cs typeface="Times New Roman"/>
                <a:sym typeface="Times New Roman"/>
              </a:rPr>
              <a:t>We analyze his/her emotional intelligence and evaluate the results for applying for a job or </a:t>
            </a:r>
            <a:r>
              <a:rPr lang="en-US" sz="1800" dirty="0" smtClean="0">
                <a:latin typeface="Times New Roman"/>
                <a:ea typeface="Times New Roman"/>
                <a:cs typeface="Times New Roman"/>
                <a:sym typeface="Times New Roman"/>
              </a:rPr>
              <a:t>future studies. Study also concludes that EI is the aggregation of the innate characteristics and the knowledge and skill that individuals acquire and develop throughout their lifetime.</a:t>
            </a:r>
            <a:endParaRPr sz="1800" dirty="0" smtClean="0">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400" dirty="0">
              <a:latin typeface="Times New Roman"/>
              <a:ea typeface="Times New Roman"/>
              <a:cs typeface="Times New Roman"/>
              <a:sym typeface="Times New Roman"/>
            </a:endParaRPr>
          </a:p>
        </p:txBody>
      </p:sp>
      <p:pic>
        <p:nvPicPr>
          <p:cNvPr id="448" name="Google Shape;448;p11"/>
          <p:cNvPicPr preferRelativeResize="0"/>
          <p:nvPr/>
        </p:nvPicPr>
        <p:blipFill rotWithShape="1">
          <a:blip r:embed="rId3">
            <a:alphaModFix/>
          </a:blip>
          <a:srcRect/>
          <a:stretch/>
        </p:blipFill>
        <p:spPr>
          <a:xfrm>
            <a:off x="8305800" y="6172200"/>
            <a:ext cx="533400" cy="524282"/>
          </a:xfrm>
          <a:prstGeom prst="rect">
            <a:avLst/>
          </a:prstGeom>
          <a:noFill/>
          <a:ln>
            <a:noFill/>
          </a:ln>
        </p:spPr>
      </p:pic>
      <p:sp>
        <p:nvSpPr>
          <p:cNvPr id="449" name="Google Shape;449;p11"/>
          <p:cNvSpPr txBox="1">
            <a:spLocks noGrp="1"/>
          </p:cNvSpPr>
          <p:nvPr>
            <p:ph type="ftr" idx="11"/>
          </p:nvPr>
        </p:nvSpPr>
        <p:spPr>
          <a:xfrm>
            <a:off x="914400" y="6172275"/>
            <a:ext cx="73008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400"/>
              <a:buFont typeface="Arial"/>
              <a:buNone/>
            </a:pPr>
            <a:r>
              <a:rPr lang="en-US" sz="1300">
                <a:solidFill>
                  <a:srgbClr val="000000"/>
                </a:solidFill>
                <a:latin typeface="Times New Roman"/>
                <a:ea typeface="Times New Roman"/>
                <a:cs typeface="Times New Roman"/>
                <a:sym typeface="Times New Roman"/>
              </a:rPr>
              <a:t>SFIT- IT                 Influence of Emotional intelligence for Professional Growth</a:t>
            </a:r>
            <a:r>
              <a:rPr lang="en-US" sz="1600">
                <a:solidFill>
                  <a:srgbClr val="000000"/>
                </a:solidFill>
                <a:latin typeface="Times New Roman"/>
                <a:ea typeface="Times New Roman"/>
                <a:cs typeface="Times New Roman"/>
                <a:sym typeface="Times New Roman"/>
              </a:rPr>
              <a:t>   </a:t>
            </a:r>
            <a:r>
              <a:rPr lang="en-US"/>
              <a:t>                          </a:t>
            </a:r>
            <a:endParaRPr/>
          </a:p>
          <a:p>
            <a:pPr marL="0" lvl="0" indent="0" algn="l" rtl="0">
              <a:lnSpc>
                <a:spcPct val="100000"/>
              </a:lnSpc>
              <a:spcBef>
                <a:spcPts val="0"/>
              </a:spcBef>
              <a:spcAft>
                <a:spcPts val="0"/>
              </a:spcAft>
              <a:buSzPts val="1400"/>
              <a:buNone/>
            </a:pPr>
            <a:r>
              <a:rPr lang="en-US"/>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ga57ceecb39_0_522"/>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en-US"/>
              <a:t>31</a:t>
            </a:fld>
            <a:endParaRPr/>
          </a:p>
        </p:txBody>
      </p:sp>
      <p:sp>
        <p:nvSpPr>
          <p:cNvPr id="456" name="Google Shape;456;ga57ceecb39_0_522"/>
          <p:cNvSpPr txBox="1">
            <a:spLocks noGrp="1"/>
          </p:cNvSpPr>
          <p:nvPr>
            <p:ph type="body" idx="1"/>
          </p:nvPr>
        </p:nvSpPr>
        <p:spPr>
          <a:xfrm>
            <a:off x="69000" y="437625"/>
            <a:ext cx="8991600" cy="54390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1530"/>
              <a:buNone/>
            </a:pPr>
            <a:r>
              <a:rPr lang="en-US" sz="1800">
                <a:latin typeface="Times New Roman"/>
                <a:ea typeface="Times New Roman"/>
                <a:cs typeface="Times New Roman"/>
                <a:sym typeface="Times New Roman"/>
              </a:rPr>
              <a:t>[1] Robert P Machera, Precious C Machera .,” Emotional Intelligence (EI) A Therapy for Higher Education Students ”, Universal Journal of Educational Research 5(3): 461-471, 2017</a:t>
            </a:r>
            <a:endParaRPr sz="1800">
              <a:latin typeface="Times New Roman"/>
              <a:ea typeface="Times New Roman"/>
              <a:cs typeface="Times New Roman"/>
              <a:sym typeface="Times New Roman"/>
            </a:endParaRPr>
          </a:p>
          <a:p>
            <a:pPr marL="0" lvl="0" indent="0" algn="just" rtl="0">
              <a:lnSpc>
                <a:spcPct val="100000"/>
              </a:lnSpc>
              <a:spcBef>
                <a:spcPts val="0"/>
              </a:spcBef>
              <a:spcAft>
                <a:spcPts val="0"/>
              </a:spcAft>
              <a:buSzPts val="1530"/>
              <a:buNone/>
            </a:pPr>
            <a:endParaRPr sz="1800">
              <a:latin typeface="Times New Roman"/>
              <a:ea typeface="Times New Roman"/>
              <a:cs typeface="Times New Roman"/>
              <a:sym typeface="Times New Roman"/>
            </a:endParaRPr>
          </a:p>
          <a:p>
            <a:pPr marL="0" lvl="0" indent="0" algn="just" rtl="0">
              <a:lnSpc>
                <a:spcPct val="100000"/>
              </a:lnSpc>
              <a:spcBef>
                <a:spcPts val="580"/>
              </a:spcBef>
              <a:spcAft>
                <a:spcPts val="0"/>
              </a:spcAft>
              <a:buSzPts val="1530"/>
              <a:buNone/>
            </a:pPr>
            <a:r>
              <a:rPr lang="en-US" sz="1800">
                <a:latin typeface="Times New Roman"/>
                <a:ea typeface="Times New Roman"/>
                <a:cs typeface="Times New Roman"/>
                <a:sym typeface="Times New Roman"/>
              </a:rPr>
              <a:t>[2] Ramezan Hasanzadeh, Fatema Shahmohammadi B .,” Study of Emotional Intelligence and Learning Strategies ”, International Conference on Education and Educational Psychology (ICEEPSY), Procedia – Social and Behavioral Sciences 29 :1824 – 1829,2011</a:t>
            </a:r>
            <a:endParaRPr sz="1800">
              <a:latin typeface="Times New Roman"/>
              <a:ea typeface="Times New Roman"/>
              <a:cs typeface="Times New Roman"/>
              <a:sym typeface="Times New Roman"/>
            </a:endParaRPr>
          </a:p>
          <a:p>
            <a:pPr marL="0" lvl="0" indent="0" algn="just" rtl="0">
              <a:lnSpc>
                <a:spcPct val="100000"/>
              </a:lnSpc>
              <a:spcBef>
                <a:spcPts val="580"/>
              </a:spcBef>
              <a:spcAft>
                <a:spcPts val="0"/>
              </a:spcAft>
              <a:buSzPts val="1530"/>
              <a:buNone/>
            </a:pPr>
            <a:endParaRPr sz="1800">
              <a:latin typeface="Times New Roman"/>
              <a:ea typeface="Times New Roman"/>
              <a:cs typeface="Times New Roman"/>
              <a:sym typeface="Times New Roman"/>
            </a:endParaRPr>
          </a:p>
          <a:p>
            <a:pPr marL="0" lvl="0" indent="0" algn="just" rtl="0">
              <a:lnSpc>
                <a:spcPct val="100000"/>
              </a:lnSpc>
              <a:spcBef>
                <a:spcPts val="580"/>
              </a:spcBef>
              <a:spcAft>
                <a:spcPts val="0"/>
              </a:spcAft>
              <a:buSzPts val="1530"/>
              <a:buNone/>
            </a:pPr>
            <a:r>
              <a:rPr lang="en-US" sz="1800">
                <a:latin typeface="Times New Roman"/>
                <a:ea typeface="Times New Roman"/>
                <a:cs typeface="Times New Roman"/>
                <a:sym typeface="Times New Roman"/>
              </a:rPr>
              <a:t>[3] Mehmet Tekerek,Betul Tekerek .,” Emotional intelligence in engineering education ” , Turkish Journal of Education TURJE, Volume 6 Issue    2,2017</a:t>
            </a:r>
            <a:endParaRPr sz="1800">
              <a:latin typeface="Times New Roman"/>
              <a:ea typeface="Times New Roman"/>
              <a:cs typeface="Times New Roman"/>
              <a:sym typeface="Times New Roman"/>
            </a:endParaRPr>
          </a:p>
          <a:p>
            <a:pPr marL="0" lvl="0" indent="0" algn="just" rtl="0">
              <a:lnSpc>
                <a:spcPct val="100000"/>
              </a:lnSpc>
              <a:spcBef>
                <a:spcPts val="580"/>
              </a:spcBef>
              <a:spcAft>
                <a:spcPts val="0"/>
              </a:spcAft>
              <a:buSzPts val="1530"/>
              <a:buNone/>
            </a:pPr>
            <a:endParaRPr sz="1800">
              <a:latin typeface="Times New Roman"/>
              <a:ea typeface="Times New Roman"/>
              <a:cs typeface="Times New Roman"/>
              <a:sym typeface="Times New Roman"/>
            </a:endParaRPr>
          </a:p>
          <a:p>
            <a:pPr marL="0" lvl="0" indent="0" algn="just" rtl="0">
              <a:lnSpc>
                <a:spcPct val="100000"/>
              </a:lnSpc>
              <a:spcBef>
                <a:spcPts val="580"/>
              </a:spcBef>
              <a:spcAft>
                <a:spcPts val="0"/>
              </a:spcAft>
              <a:buSzPts val="1530"/>
              <a:buNone/>
            </a:pPr>
            <a:r>
              <a:rPr lang="en-US" sz="1800">
                <a:latin typeface="Times New Roman"/>
                <a:ea typeface="Times New Roman"/>
                <a:cs typeface="Times New Roman"/>
                <a:sym typeface="Times New Roman"/>
              </a:rPr>
              <a:t>[4] Maizatul Akmal Mohd Mohzana, Norhaslinda Hassan , Norhafizah Abd Halila ,” The Influence of Emotional Intelligence on Academic Achievement ”, 6th International Conference on University Learning and Teaching (InCULT ),In 2012, Procedia - Social and Behavioral Sciences 90 ( 2013 ) 303 – 312.</a:t>
            </a:r>
            <a:endParaRPr sz="1800">
              <a:latin typeface="Times New Roman"/>
              <a:ea typeface="Times New Roman"/>
              <a:cs typeface="Times New Roman"/>
              <a:sym typeface="Times New Roman"/>
            </a:endParaRPr>
          </a:p>
          <a:p>
            <a:pPr marL="0" lvl="0" indent="0" algn="just" rtl="0">
              <a:lnSpc>
                <a:spcPct val="100000"/>
              </a:lnSpc>
              <a:spcBef>
                <a:spcPts val="580"/>
              </a:spcBef>
              <a:spcAft>
                <a:spcPts val="0"/>
              </a:spcAft>
              <a:buSzPts val="1530"/>
              <a:buNone/>
            </a:pPr>
            <a:endParaRPr sz="1800">
              <a:latin typeface="Times New Roman"/>
              <a:ea typeface="Times New Roman"/>
              <a:cs typeface="Times New Roman"/>
              <a:sym typeface="Times New Roman"/>
            </a:endParaRPr>
          </a:p>
          <a:p>
            <a:pPr marL="0" lvl="0" indent="0" algn="just" rtl="0">
              <a:lnSpc>
                <a:spcPct val="100000"/>
              </a:lnSpc>
              <a:spcBef>
                <a:spcPts val="580"/>
              </a:spcBef>
              <a:spcAft>
                <a:spcPts val="0"/>
              </a:spcAft>
              <a:buClr>
                <a:schemeClr val="dk1"/>
              </a:buClr>
              <a:buSzPts val="1800"/>
              <a:buFont typeface="Arial"/>
              <a:buNone/>
            </a:pPr>
            <a:r>
              <a:rPr lang="en-US" sz="1800">
                <a:latin typeface="Times New Roman"/>
                <a:ea typeface="Times New Roman"/>
                <a:cs typeface="Times New Roman"/>
                <a:sym typeface="Times New Roman"/>
              </a:rPr>
              <a:t>[5] Praveen Kumar Pandey, Namita Gupta, Prashant Kumar Pandey, Pratibha Giri .,” The Impression of Emotional Intelligence on University Students’ Academic Performance”, International Journal of Recent Technology and Engineering (IJRTE), ISSN: 2277-3878, Volume-8 Issue-3, September 2019</a:t>
            </a:r>
            <a:endParaRPr sz="1800">
              <a:latin typeface="Times New Roman"/>
              <a:ea typeface="Times New Roman"/>
              <a:cs typeface="Times New Roman"/>
              <a:sym typeface="Times New Roman"/>
            </a:endParaRPr>
          </a:p>
          <a:p>
            <a:pPr marL="0" lvl="0" indent="0" algn="just" rtl="0">
              <a:lnSpc>
                <a:spcPct val="100000"/>
              </a:lnSpc>
              <a:spcBef>
                <a:spcPts val="580"/>
              </a:spcBef>
              <a:spcAft>
                <a:spcPts val="0"/>
              </a:spcAft>
              <a:buSzPts val="1530"/>
              <a:buNone/>
            </a:pPr>
            <a:endParaRPr sz="1800">
              <a:latin typeface="Times New Roman"/>
              <a:ea typeface="Times New Roman"/>
              <a:cs typeface="Times New Roman"/>
              <a:sym typeface="Times New Roman"/>
            </a:endParaRPr>
          </a:p>
          <a:p>
            <a:pPr marL="0" lvl="0" indent="0" algn="just" rtl="0">
              <a:lnSpc>
                <a:spcPct val="100000"/>
              </a:lnSpc>
              <a:spcBef>
                <a:spcPts val="580"/>
              </a:spcBef>
              <a:spcAft>
                <a:spcPts val="0"/>
              </a:spcAft>
              <a:buSzPts val="1530"/>
              <a:buNone/>
            </a:pPr>
            <a:endParaRPr sz="1800">
              <a:latin typeface="Times New Roman"/>
              <a:ea typeface="Times New Roman"/>
              <a:cs typeface="Times New Roman"/>
              <a:sym typeface="Times New Roman"/>
            </a:endParaRPr>
          </a:p>
          <a:p>
            <a:pPr marL="0" lvl="0" indent="0" algn="just" rtl="0">
              <a:lnSpc>
                <a:spcPct val="100000"/>
              </a:lnSpc>
              <a:spcBef>
                <a:spcPts val="580"/>
              </a:spcBef>
              <a:spcAft>
                <a:spcPts val="0"/>
              </a:spcAft>
              <a:buSzPts val="1530"/>
              <a:buNone/>
            </a:pPr>
            <a:endParaRPr sz="1800">
              <a:latin typeface="Times New Roman"/>
              <a:ea typeface="Times New Roman"/>
              <a:cs typeface="Times New Roman"/>
              <a:sym typeface="Times New Roman"/>
            </a:endParaRPr>
          </a:p>
        </p:txBody>
      </p:sp>
      <p:pic>
        <p:nvPicPr>
          <p:cNvPr id="457" name="Google Shape;457;ga57ceecb39_0_522"/>
          <p:cNvPicPr preferRelativeResize="0"/>
          <p:nvPr/>
        </p:nvPicPr>
        <p:blipFill rotWithShape="1">
          <a:blip r:embed="rId3">
            <a:alphaModFix/>
          </a:blip>
          <a:srcRect/>
          <a:stretch/>
        </p:blipFill>
        <p:spPr>
          <a:xfrm>
            <a:off x="8305800" y="6172200"/>
            <a:ext cx="533400" cy="524282"/>
          </a:xfrm>
          <a:prstGeom prst="rect">
            <a:avLst/>
          </a:prstGeom>
          <a:noFill/>
          <a:ln>
            <a:noFill/>
          </a:ln>
        </p:spPr>
      </p:pic>
      <p:sp>
        <p:nvSpPr>
          <p:cNvPr id="458" name="Google Shape;458;ga57ceecb39_0_522"/>
          <p:cNvSpPr txBox="1"/>
          <p:nvPr/>
        </p:nvSpPr>
        <p:spPr>
          <a:xfrm>
            <a:off x="271350" y="-106275"/>
            <a:ext cx="8586900" cy="785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3600"/>
              <a:buFont typeface="Libre Franklin"/>
              <a:buNone/>
            </a:pPr>
            <a:r>
              <a:rPr lang="en-US" sz="4000" b="0" i="0" u="none" strike="noStrike" cap="none">
                <a:solidFill>
                  <a:schemeClr val="dk2"/>
                </a:solidFill>
                <a:latin typeface="Libre Franklin"/>
                <a:ea typeface="Libre Franklin"/>
                <a:cs typeface="Libre Franklin"/>
                <a:sym typeface="Libre Franklin"/>
              </a:rPr>
              <a:t>REFERENCES-(I)</a:t>
            </a:r>
            <a:endParaRPr sz="4000" b="0" i="0" u="none" strike="noStrike" cap="none">
              <a:solidFill>
                <a:srgbClr val="000000"/>
              </a:solidFill>
              <a:latin typeface="Libre Franklin"/>
              <a:ea typeface="Libre Franklin"/>
              <a:cs typeface="Libre Franklin"/>
              <a:sym typeface="Libre Franklin"/>
            </a:endParaRPr>
          </a:p>
        </p:txBody>
      </p:sp>
      <p:sp>
        <p:nvSpPr>
          <p:cNvPr id="459" name="Google Shape;459;ga57ceecb39_0_522"/>
          <p:cNvSpPr txBox="1">
            <a:spLocks noGrp="1"/>
          </p:cNvSpPr>
          <p:nvPr>
            <p:ph type="ftr" idx="11"/>
          </p:nvPr>
        </p:nvSpPr>
        <p:spPr>
          <a:xfrm>
            <a:off x="838200" y="6420200"/>
            <a:ext cx="73008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400"/>
              <a:buFont typeface="Arial"/>
              <a:buNone/>
            </a:pPr>
            <a:r>
              <a:rPr lang="en-US" sz="1300">
                <a:solidFill>
                  <a:srgbClr val="000000"/>
                </a:solidFill>
                <a:latin typeface="Times New Roman"/>
                <a:ea typeface="Times New Roman"/>
                <a:cs typeface="Times New Roman"/>
                <a:sym typeface="Times New Roman"/>
              </a:rPr>
              <a:t>SFIT- IT                 Influence of Emotional intelligence for Professional Growth</a:t>
            </a:r>
            <a:r>
              <a:rPr lang="en-US" sz="1600">
                <a:solidFill>
                  <a:srgbClr val="000000"/>
                </a:solidFill>
                <a:latin typeface="Times New Roman"/>
                <a:ea typeface="Times New Roman"/>
                <a:cs typeface="Times New Roman"/>
                <a:sym typeface="Times New Roman"/>
              </a:rPr>
              <a:t>   </a:t>
            </a:r>
            <a:r>
              <a:rPr lang="en-US"/>
              <a:t>                          </a:t>
            </a:r>
            <a:endParaRPr/>
          </a:p>
          <a:p>
            <a:pPr marL="0" lvl="0" indent="0" algn="l" rtl="0">
              <a:lnSpc>
                <a:spcPct val="100000"/>
              </a:lnSpc>
              <a:spcBef>
                <a:spcPts val="0"/>
              </a:spcBef>
              <a:spcAft>
                <a:spcPts val="0"/>
              </a:spcAft>
              <a:buSzPts val="1400"/>
              <a:buNone/>
            </a:pPr>
            <a:r>
              <a:rPr lang="en-US"/>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a57ceecb39_0_531"/>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en-US"/>
              <a:t>32</a:t>
            </a:fld>
            <a:endParaRPr/>
          </a:p>
        </p:txBody>
      </p:sp>
      <p:sp>
        <p:nvSpPr>
          <p:cNvPr id="466" name="Google Shape;466;ga57ceecb39_0_531"/>
          <p:cNvSpPr txBox="1"/>
          <p:nvPr/>
        </p:nvSpPr>
        <p:spPr>
          <a:xfrm>
            <a:off x="0" y="757300"/>
            <a:ext cx="9068100" cy="52101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[6] Garima Tyagi and Ashish Gautam .,” An Impact of Emotional Intelligence on the Academic Achievement of the student: A case study on students of Career Point University”, International Journal of Advanced Scientific Research and Management (IJASRM), Vol. 2 Issue 7, July 2017.</a:t>
            </a:r>
            <a:endParaRPr sz="18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[7] I.Samuel Peter James, Dr. P.Ramasubramanian, D.Magdalene Delighta Angeline .,” Improved Learning with Emotional Intelligence and Analysis using Neural Networks”, IEEE, International Conference on Computational Intelligence and Computing Research,2017</a:t>
            </a:r>
            <a:endParaRPr sz="18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[8] Mr.Anand D.Khandare,.” Modified K-means Algorithm for Emotional Intelligence Mining”. IEEE, International Conference on Computer Communication and Informatics (ICCCI), 2015, Coimbatore, INDIA</a:t>
            </a:r>
            <a:endParaRPr sz="18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r>
              <a:rPr lang="en-US" sz="1800" b="0" i="0" u="none" strike="noStrike" cap="none">
                <a:solidFill>
                  <a:schemeClr val="dk1"/>
                </a:solidFill>
                <a:latin typeface="Times New Roman"/>
                <a:ea typeface="Times New Roman"/>
                <a:cs typeface="Times New Roman"/>
                <a:sym typeface="Times New Roman"/>
              </a:rPr>
              <a:t>[9] P. Julia Grace,N. Nasreen Banu.,” Machine Learning on Emotional Intelligence and Work Life Balance”, International Journal of Computer Applications (0975 – 8887),Volume 116 – No. 10, April 2015</a:t>
            </a:r>
            <a:endParaRPr sz="18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endParaRPr sz="18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r>
              <a:rPr lang="en-US" sz="1800" b="0" i="0" u="none" strike="noStrike" cap="none">
                <a:solidFill>
                  <a:schemeClr val="dk1"/>
                </a:solidFill>
                <a:latin typeface="Times New Roman"/>
                <a:ea typeface="Times New Roman"/>
                <a:cs typeface="Times New Roman"/>
                <a:sym typeface="Times New Roman"/>
              </a:rPr>
              <a:t>[10] S.Anjali Daisy, Dr. C. Vijaya Bhanu,Deena Maria Bonaparte.,” Assessing the impact of  personality and psychological ownership in determining emotional intelligence of information technology(IT) employees Systems (ICISS ),2017</a:t>
            </a:r>
            <a:endParaRPr sz="18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endParaRPr sz="16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ga57ceecb39_0_531"/>
          <p:cNvSpPr txBox="1"/>
          <p:nvPr/>
        </p:nvSpPr>
        <p:spPr>
          <a:xfrm>
            <a:off x="247800" y="122200"/>
            <a:ext cx="8572500" cy="63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4000" b="0" i="0" u="none" strike="noStrike" cap="none">
                <a:solidFill>
                  <a:schemeClr val="dk2"/>
                </a:solidFill>
                <a:latin typeface="Libre Franklin"/>
                <a:ea typeface="Libre Franklin"/>
                <a:cs typeface="Libre Franklin"/>
                <a:sym typeface="Libre Franklin"/>
              </a:rPr>
              <a:t>REFERENCES-(II)</a:t>
            </a:r>
            <a:endParaRPr sz="4000" b="0" i="0" u="none" strike="noStrike" cap="none">
              <a:solidFill>
                <a:srgbClr val="000000"/>
              </a:solidFill>
              <a:latin typeface="Libre Franklin"/>
              <a:ea typeface="Libre Franklin"/>
              <a:cs typeface="Libre Franklin"/>
              <a:sym typeface="Libre Franklin"/>
            </a:endParaRPr>
          </a:p>
        </p:txBody>
      </p:sp>
      <p:pic>
        <p:nvPicPr>
          <p:cNvPr id="468" name="Google Shape;468;ga57ceecb39_0_531"/>
          <p:cNvPicPr preferRelativeResize="0"/>
          <p:nvPr/>
        </p:nvPicPr>
        <p:blipFill rotWithShape="1">
          <a:blip r:embed="rId3">
            <a:alphaModFix/>
          </a:blip>
          <a:srcRect/>
          <a:stretch/>
        </p:blipFill>
        <p:spPr>
          <a:xfrm>
            <a:off x="8305800" y="6172200"/>
            <a:ext cx="533400" cy="524282"/>
          </a:xfrm>
          <a:prstGeom prst="rect">
            <a:avLst/>
          </a:prstGeom>
          <a:noFill/>
          <a:ln>
            <a:noFill/>
          </a:ln>
        </p:spPr>
      </p:pic>
      <p:sp>
        <p:nvSpPr>
          <p:cNvPr id="469" name="Google Shape;469;ga57ceecb39_0_531"/>
          <p:cNvSpPr txBox="1">
            <a:spLocks noGrp="1"/>
          </p:cNvSpPr>
          <p:nvPr>
            <p:ph type="ftr" idx="11"/>
          </p:nvPr>
        </p:nvSpPr>
        <p:spPr>
          <a:xfrm>
            <a:off x="667550" y="6400800"/>
            <a:ext cx="73008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400"/>
              <a:buFont typeface="Arial"/>
              <a:buNone/>
            </a:pPr>
            <a:r>
              <a:rPr lang="en-US" sz="1300">
                <a:solidFill>
                  <a:srgbClr val="000000"/>
                </a:solidFill>
                <a:latin typeface="Times New Roman"/>
                <a:ea typeface="Times New Roman"/>
                <a:cs typeface="Times New Roman"/>
                <a:sym typeface="Times New Roman"/>
              </a:rPr>
              <a:t>SFIT- IT                 Influence of Emotional intelligence for Professional Growth</a:t>
            </a:r>
            <a:r>
              <a:rPr lang="en-US" sz="1600">
                <a:solidFill>
                  <a:srgbClr val="000000"/>
                </a:solidFill>
                <a:latin typeface="Times New Roman"/>
                <a:ea typeface="Times New Roman"/>
                <a:cs typeface="Times New Roman"/>
                <a:sym typeface="Times New Roman"/>
              </a:rPr>
              <a:t>   </a:t>
            </a:r>
            <a:r>
              <a:rPr lang="en-US"/>
              <a:t>                          </a:t>
            </a:r>
            <a:endParaRPr/>
          </a:p>
          <a:p>
            <a:pPr marL="0" lvl="0" indent="0" algn="l" rtl="0">
              <a:lnSpc>
                <a:spcPct val="100000"/>
              </a:lnSpc>
              <a:spcBef>
                <a:spcPts val="0"/>
              </a:spcBef>
              <a:spcAft>
                <a:spcPts val="0"/>
              </a:spcAft>
              <a:buSzPts val="1400"/>
              <a:buNone/>
            </a:pPr>
            <a:r>
              <a:rPr lang="en-US"/>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15"/>
          <p:cNvSpPr txBox="1">
            <a:spLocks noGrp="1"/>
          </p:cNvSpPr>
          <p:nvPr>
            <p:ph type="title"/>
          </p:nvPr>
        </p:nvSpPr>
        <p:spPr>
          <a:xfrm>
            <a:off x="722313" y="952500"/>
            <a:ext cx="7772400" cy="1362075"/>
          </a:xfrm>
          <a:prstGeom prst="rect">
            <a:avLst/>
          </a:prstGeom>
          <a:noFill/>
          <a:ln>
            <a:noFill/>
          </a:ln>
        </p:spPr>
        <p:txBody>
          <a:bodyPr spcFirstLastPara="1" wrap="square" lIns="91425" tIns="45700" rIns="91425" bIns="91425" anchor="b" anchorCtr="0">
            <a:normAutofit/>
          </a:bodyPr>
          <a:lstStyle/>
          <a:p>
            <a:pPr marL="0" lvl="0" indent="0" algn="l" rtl="0">
              <a:lnSpc>
                <a:spcPct val="100000"/>
              </a:lnSpc>
              <a:spcBef>
                <a:spcPts val="0"/>
              </a:spcBef>
              <a:spcAft>
                <a:spcPts val="0"/>
              </a:spcAft>
              <a:buClr>
                <a:schemeClr val="dk2"/>
              </a:buClr>
              <a:buSzPts val="4000"/>
              <a:buFont typeface="Libre Franklin"/>
              <a:buNone/>
            </a:pPr>
            <a:r>
              <a:rPr lang="en-US"/>
              <a:t>Questions??</a:t>
            </a:r>
            <a:endParaRPr/>
          </a:p>
        </p:txBody>
      </p:sp>
      <p:sp>
        <p:nvSpPr>
          <p:cNvPr id="475" name="Google Shape;475;p15"/>
          <p:cNvSpPr txBox="1">
            <a:spLocks noGrp="1"/>
          </p:cNvSpPr>
          <p:nvPr>
            <p:ph type="body" idx="1"/>
          </p:nvPr>
        </p:nvSpPr>
        <p:spPr>
          <a:xfrm>
            <a:off x="722313" y="2547938"/>
            <a:ext cx="7772400" cy="133826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4590"/>
              <a:buNone/>
            </a:pPr>
            <a:r>
              <a:rPr lang="en-US" sz="5400" b="1">
                <a:latin typeface="Libre Franklin"/>
                <a:ea typeface="Libre Franklin"/>
                <a:cs typeface="Libre Franklin"/>
                <a:sym typeface="Libre Franklin"/>
              </a:rPr>
              <a:t>Thank You!</a:t>
            </a:r>
            <a:endParaRPr sz="5400" b="1">
              <a:latin typeface="Libre Franklin"/>
              <a:ea typeface="Libre Franklin"/>
              <a:cs typeface="Libre Franklin"/>
              <a:sym typeface="Libre Franklin"/>
            </a:endParaRPr>
          </a:p>
        </p:txBody>
      </p:sp>
      <p:sp>
        <p:nvSpPr>
          <p:cNvPr id="476" name="Google Shape;476;p15"/>
          <p:cNvSpPr>
            <a:spLocks noGrp="1"/>
          </p:cNvSpPr>
          <p:nvPr>
            <p:ph type="sldNum" idx="12"/>
          </p:nvPr>
        </p:nvSpPr>
        <p:spPr>
          <a:xfrm>
            <a:off x="146304" y="6208776"/>
            <a:ext cx="457200" cy="457200"/>
          </a:xfrm>
          <a:prstGeom prst="ellipse">
            <a:avLst/>
          </a:prstGeom>
          <a:solidFill>
            <a:schemeClr val="accent1"/>
          </a:solid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400"/>
              <a:buNone/>
            </a:pPr>
            <a:fld id="{00000000-1234-1234-1234-123412341234}" type="slidenum">
              <a:rPr lang="en-US"/>
              <a:t>33</a:t>
            </a:fld>
            <a:endParaRPr/>
          </a:p>
        </p:txBody>
      </p:sp>
      <p:sp>
        <p:nvSpPr>
          <p:cNvPr id="477" name="Google Shape;477;p15"/>
          <p:cNvSpPr txBox="1">
            <a:spLocks noGrp="1"/>
          </p:cNvSpPr>
          <p:nvPr>
            <p:ph type="ftr" idx="11"/>
          </p:nvPr>
        </p:nvSpPr>
        <p:spPr>
          <a:xfrm>
            <a:off x="914400" y="6172275"/>
            <a:ext cx="73008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400"/>
              <a:buFont typeface="Arial"/>
              <a:buNone/>
            </a:pPr>
            <a:r>
              <a:rPr lang="en-US" sz="1300">
                <a:solidFill>
                  <a:srgbClr val="000000"/>
                </a:solidFill>
                <a:latin typeface="Times New Roman"/>
                <a:ea typeface="Times New Roman"/>
                <a:cs typeface="Times New Roman"/>
                <a:sym typeface="Times New Roman"/>
              </a:rPr>
              <a:t>SFIT- IT                 Influence of Emotional intelligence for Professional Growth</a:t>
            </a:r>
            <a:r>
              <a:rPr lang="en-US" sz="1600">
                <a:solidFill>
                  <a:srgbClr val="000000"/>
                </a:solidFill>
                <a:latin typeface="Times New Roman"/>
                <a:ea typeface="Times New Roman"/>
                <a:cs typeface="Times New Roman"/>
                <a:sym typeface="Times New Roman"/>
              </a:rPr>
              <a:t>   </a:t>
            </a:r>
            <a:r>
              <a:rPr lang="en-US"/>
              <a:t>                          </a:t>
            </a:r>
            <a:endParaRPr/>
          </a:p>
          <a:p>
            <a:pPr marL="0" lvl="0" indent="0" algn="l" rtl="0">
              <a:lnSpc>
                <a:spcPct val="100000"/>
              </a:lnSpc>
              <a:spcBef>
                <a:spcPts val="0"/>
              </a:spcBef>
              <a:spcAft>
                <a:spcPts val="0"/>
              </a:spcAft>
              <a:buSzPts val="1400"/>
              <a:buNone/>
            </a:pPr>
            <a:r>
              <a:rPr lang="en-US"/>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a57ceecb39_0_0"/>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en-US"/>
              <a:t>4</a:t>
            </a:fld>
            <a:endParaRPr/>
          </a:p>
        </p:txBody>
      </p:sp>
      <p:graphicFrame>
        <p:nvGraphicFramePr>
          <p:cNvPr id="135" name="Google Shape;135;ga57ceecb39_0_0"/>
          <p:cNvGraphicFramePr/>
          <p:nvPr/>
        </p:nvGraphicFramePr>
        <p:xfrm>
          <a:off x="30900" y="632960"/>
          <a:ext cx="9067800" cy="5884164"/>
        </p:xfrm>
        <a:graphic>
          <a:graphicData uri="http://schemas.openxmlformats.org/drawingml/2006/table">
            <a:tbl>
              <a:tblPr firstRow="1" firstCol="1" bandRow="1">
                <a:noFill/>
                <a:tableStyleId>{0A51CC08-F386-4680-8130-F0FA4F31065E}</a:tableStyleId>
              </a:tblPr>
              <a:tblGrid>
                <a:gridCol w="572600"/>
                <a:gridCol w="1861875"/>
                <a:gridCol w="2326550"/>
                <a:gridCol w="4306775"/>
              </a:tblGrid>
              <a:tr h="195275">
                <a:tc>
                  <a:txBody>
                    <a:bodyPr/>
                    <a:lstStyle/>
                    <a:p>
                      <a:pPr marL="0" marR="0" lvl="0" indent="0" algn="just" rtl="0">
                        <a:lnSpc>
                          <a:spcPct val="115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Sr no.</a:t>
                      </a:r>
                      <a:endParaRPr sz="1800" u="none" strike="noStrike" cap="none">
                        <a:latin typeface="Times New Roman"/>
                        <a:ea typeface="Times New Roman"/>
                        <a:cs typeface="Times New Roman"/>
                        <a:sym typeface="Times New Roman"/>
                      </a:endParaRPr>
                    </a:p>
                  </a:txBody>
                  <a:tcPr marL="44225" marR="44225" marT="0" marB="0"/>
                </a:tc>
                <a:tc>
                  <a:txBody>
                    <a:bodyPr/>
                    <a:lstStyle/>
                    <a:p>
                      <a:pPr marL="0" marR="0" lvl="0" indent="0" algn="just" rtl="0">
                        <a:lnSpc>
                          <a:spcPct val="115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Paper Name</a:t>
                      </a:r>
                      <a:endParaRPr sz="1800" u="none" strike="noStrike" cap="none">
                        <a:latin typeface="Times New Roman"/>
                        <a:ea typeface="Times New Roman"/>
                        <a:cs typeface="Times New Roman"/>
                        <a:sym typeface="Times New Roman"/>
                      </a:endParaRPr>
                    </a:p>
                  </a:txBody>
                  <a:tcPr marL="44225" marR="44225" marT="0" marB="0"/>
                </a:tc>
                <a:tc>
                  <a:txBody>
                    <a:bodyPr/>
                    <a:lstStyle/>
                    <a:p>
                      <a:pPr marL="0" marR="0" lvl="0" indent="0" algn="just" rtl="0">
                        <a:lnSpc>
                          <a:spcPct val="115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Review</a:t>
                      </a:r>
                      <a:endParaRPr sz="1800" u="none" strike="noStrike" cap="none">
                        <a:latin typeface="Times New Roman"/>
                        <a:ea typeface="Times New Roman"/>
                        <a:cs typeface="Times New Roman"/>
                        <a:sym typeface="Times New Roman"/>
                      </a:endParaRPr>
                    </a:p>
                  </a:txBody>
                  <a:tcPr marL="44225" marR="44225" marT="0" marB="0"/>
                </a:tc>
                <a:tc>
                  <a:txBody>
                    <a:bodyPr/>
                    <a:lstStyle/>
                    <a:p>
                      <a:pPr marL="0" marR="0" lvl="0" indent="0" algn="just" rtl="0">
                        <a:lnSpc>
                          <a:spcPct val="115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Analysis/Limitation</a:t>
                      </a:r>
                      <a:endParaRPr sz="1800" u="none" strike="noStrike" cap="none">
                        <a:latin typeface="Times New Roman"/>
                        <a:ea typeface="Times New Roman"/>
                        <a:cs typeface="Times New Roman"/>
                        <a:sym typeface="Times New Roman"/>
                      </a:endParaRPr>
                    </a:p>
                  </a:txBody>
                  <a:tcPr marL="44225" marR="44225" marT="0" marB="0"/>
                </a:tc>
              </a:tr>
              <a:tr h="2105575">
                <a:tc>
                  <a:txBody>
                    <a:bodyPr/>
                    <a:lstStyle/>
                    <a:p>
                      <a:pPr marL="0" marR="0" lvl="0" indent="0" algn="just" rtl="0">
                        <a:lnSpc>
                          <a:spcPct val="115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[1]</a:t>
                      </a:r>
                      <a:endParaRPr sz="1800" u="none" strike="noStrike" cap="none">
                        <a:latin typeface="Times New Roman"/>
                        <a:ea typeface="Times New Roman"/>
                        <a:cs typeface="Times New Roman"/>
                        <a:sym typeface="Times New Roman"/>
                      </a:endParaRPr>
                    </a:p>
                  </a:txBody>
                  <a:tcPr marL="44225" marR="44225" marT="0" marB="0"/>
                </a:tc>
                <a:tc>
                  <a:txBody>
                    <a:bodyPr/>
                    <a:lstStyle/>
                    <a:p>
                      <a:pPr marL="0" marR="0" lvl="0" indent="0" algn="just" rtl="0">
                        <a:lnSpc>
                          <a:spcPct val="115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Emotional Intelligence (EI) A Therapy for Higher Education Students.(2017)</a:t>
                      </a:r>
                      <a:endParaRPr sz="1800" u="none" strike="noStrike" cap="none">
                        <a:latin typeface="Times New Roman"/>
                        <a:ea typeface="Times New Roman"/>
                        <a:cs typeface="Times New Roman"/>
                        <a:sym typeface="Times New Roman"/>
                      </a:endParaRPr>
                    </a:p>
                  </a:txBody>
                  <a:tcPr marL="44225" marR="44225" marT="0" marB="0"/>
                </a:tc>
                <a:tc>
                  <a:txBody>
                    <a:bodyPr/>
                    <a:lstStyle/>
                    <a:p>
                      <a:pPr marL="0" marR="0" lvl="0" indent="0" algn="just" rtl="0">
                        <a:lnSpc>
                          <a:spcPct val="100000"/>
                        </a:lnSpc>
                        <a:spcBef>
                          <a:spcPts val="0"/>
                        </a:spcBef>
                        <a:spcAft>
                          <a:spcPts val="0"/>
                        </a:spcAft>
                        <a:buClr>
                          <a:schemeClr val="dk1"/>
                        </a:buClr>
                        <a:buSzPts val="1100"/>
                        <a:buFont typeface="Arial"/>
                        <a:buNone/>
                      </a:pPr>
                      <a:r>
                        <a:rPr lang="en-US" sz="1800" u="none" strike="noStrike" cap="none">
                          <a:latin typeface="Times New Roman"/>
                          <a:ea typeface="Times New Roman"/>
                          <a:cs typeface="Times New Roman"/>
                          <a:sym typeface="Times New Roman"/>
                        </a:rPr>
                        <a:t>Author investigates the need to design and develop an emotional intelligence curriculum for students in </a:t>
                      </a:r>
                      <a:r>
                        <a:rPr lang="en-US" sz="1800" b="1" u="none" strike="noStrike" cap="none">
                          <a:solidFill>
                            <a:srgbClr val="000000"/>
                          </a:solidFill>
                          <a:latin typeface="Times New Roman"/>
                          <a:ea typeface="Times New Roman"/>
                          <a:cs typeface="Times New Roman"/>
                          <a:sym typeface="Times New Roman"/>
                        </a:rPr>
                        <a:t>higher education.</a:t>
                      </a:r>
                      <a:endParaRPr sz="1800" b="1"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endParaRPr sz="180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endParaRPr sz="1800" u="none" strike="noStrike" cap="none">
                        <a:latin typeface="Times New Roman"/>
                        <a:ea typeface="Times New Roman"/>
                        <a:cs typeface="Times New Roman"/>
                        <a:sym typeface="Times New Roman"/>
                      </a:endParaRPr>
                    </a:p>
                    <a:p>
                      <a:pPr marL="0" marR="0" lvl="0" indent="0" algn="just" rtl="0">
                        <a:lnSpc>
                          <a:spcPct val="115000"/>
                        </a:lnSpc>
                        <a:spcBef>
                          <a:spcPts val="0"/>
                        </a:spcBef>
                        <a:spcAft>
                          <a:spcPts val="0"/>
                        </a:spcAft>
                        <a:buClr>
                          <a:srgbClr val="000000"/>
                        </a:buClr>
                        <a:buSzPts val="1400"/>
                        <a:buFont typeface="Arial"/>
                        <a:buNone/>
                      </a:pPr>
                      <a:endParaRPr sz="1800" u="none" strike="noStrike" cap="none">
                        <a:latin typeface="Times New Roman"/>
                        <a:ea typeface="Times New Roman"/>
                        <a:cs typeface="Times New Roman"/>
                        <a:sym typeface="Times New Roman"/>
                      </a:endParaRPr>
                    </a:p>
                  </a:txBody>
                  <a:tcPr marL="44225" marR="44225" marT="0" marB="0"/>
                </a:tc>
                <a:tc>
                  <a:txBody>
                    <a:bodyPr/>
                    <a:lstStyle/>
                    <a:p>
                      <a:pPr marL="0" marR="0" lvl="0" indent="0" algn="just" rtl="0">
                        <a:lnSpc>
                          <a:spcPct val="100000"/>
                        </a:lnSpc>
                        <a:spcBef>
                          <a:spcPts val="0"/>
                        </a:spcBef>
                        <a:spcAft>
                          <a:spcPts val="0"/>
                        </a:spcAft>
                        <a:buClr>
                          <a:schemeClr val="dk1"/>
                        </a:buClr>
                        <a:buSzPts val="1100"/>
                        <a:buFont typeface="Arial"/>
                        <a:buNone/>
                      </a:pPr>
                      <a:r>
                        <a:rPr lang="en-US" sz="1800" u="none" strike="noStrike" cap="none">
                          <a:latin typeface="Times New Roman"/>
                          <a:ea typeface="Times New Roman"/>
                          <a:cs typeface="Times New Roman"/>
                          <a:sym typeface="Times New Roman"/>
                        </a:rPr>
                        <a:t>To reduce the high emotions in college students the emotional intelligence curriculum must be included under professional guidance of psychology trainers.</a:t>
                      </a:r>
                      <a:endParaRPr sz="180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endParaRPr sz="180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r>
                        <a:rPr lang="en-US" sz="1800" u="none" strike="noStrike" cap="none">
                          <a:latin typeface="Times New Roman"/>
                          <a:ea typeface="Times New Roman"/>
                          <a:cs typeface="Times New Roman"/>
                          <a:sym typeface="Times New Roman"/>
                        </a:rPr>
                        <a:t>Limitations: On account of addition of a module in </a:t>
                      </a:r>
                      <a:r>
                        <a:rPr lang="en-US" sz="1800" b="1" u="none" strike="noStrike" cap="none">
                          <a:latin typeface="Times New Roman"/>
                          <a:ea typeface="Times New Roman"/>
                          <a:cs typeface="Times New Roman"/>
                          <a:sym typeface="Times New Roman"/>
                        </a:rPr>
                        <a:t>curriculum</a:t>
                      </a:r>
                      <a:r>
                        <a:rPr lang="en-US" sz="1800" u="none" strike="noStrike" cap="none">
                          <a:latin typeface="Times New Roman"/>
                          <a:ea typeface="Times New Roman"/>
                          <a:cs typeface="Times New Roman"/>
                          <a:sym typeface="Times New Roman"/>
                        </a:rPr>
                        <a:t> may generate a </a:t>
                      </a:r>
                      <a:r>
                        <a:rPr lang="en-US" sz="1800" b="1" u="none" strike="noStrike" cap="none">
                          <a:latin typeface="Times New Roman"/>
                          <a:ea typeface="Times New Roman"/>
                          <a:cs typeface="Times New Roman"/>
                          <a:sym typeface="Times New Roman"/>
                        </a:rPr>
                        <a:t>burden</a:t>
                      </a:r>
                      <a:r>
                        <a:rPr lang="en-US" sz="1800" u="none" strike="noStrike" cap="none">
                          <a:latin typeface="Times New Roman"/>
                          <a:ea typeface="Times New Roman"/>
                          <a:cs typeface="Times New Roman"/>
                          <a:sym typeface="Times New Roman"/>
                        </a:rPr>
                        <a:t> on students if not accepted optimistically.</a:t>
                      </a:r>
                      <a:endParaRPr sz="1800" u="none" strike="noStrike" cap="none">
                        <a:latin typeface="Times New Roman"/>
                        <a:ea typeface="Times New Roman"/>
                        <a:cs typeface="Times New Roman"/>
                        <a:sym typeface="Times New Roman"/>
                      </a:endParaRPr>
                    </a:p>
                  </a:txBody>
                  <a:tcPr marL="44225" marR="44225" marT="0" marB="0"/>
                </a:tc>
              </a:tr>
              <a:tr h="2227900">
                <a:tc>
                  <a:txBody>
                    <a:bodyPr/>
                    <a:lstStyle/>
                    <a:p>
                      <a:pPr marL="0" marR="0" lvl="0" indent="0" algn="just" rtl="0">
                        <a:lnSpc>
                          <a:spcPct val="115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[2]</a:t>
                      </a:r>
                      <a:endParaRPr sz="1800" u="none" strike="noStrike" cap="none">
                        <a:latin typeface="Times New Roman"/>
                        <a:ea typeface="Times New Roman"/>
                        <a:cs typeface="Times New Roman"/>
                        <a:sym typeface="Times New Roman"/>
                      </a:endParaRPr>
                    </a:p>
                  </a:txBody>
                  <a:tcPr marL="44225" marR="44225" marT="0" marB="0"/>
                </a:tc>
                <a:tc>
                  <a:txBody>
                    <a:bodyPr/>
                    <a:lstStyle/>
                    <a:p>
                      <a:pPr marL="0" marR="0" lvl="0" indent="0" algn="just" rtl="0">
                        <a:lnSpc>
                          <a:spcPct val="115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Study of Emotional Intelligence and Learning Strategies(2011)</a:t>
                      </a:r>
                      <a:endParaRPr sz="1800" u="none" strike="noStrike" cap="none">
                        <a:latin typeface="Times New Roman"/>
                        <a:ea typeface="Times New Roman"/>
                        <a:cs typeface="Times New Roman"/>
                        <a:sym typeface="Times New Roman"/>
                      </a:endParaRPr>
                    </a:p>
                  </a:txBody>
                  <a:tcPr marL="44225" marR="44225" marT="0" marB="0"/>
                </a:tc>
                <a:tc>
                  <a:txBody>
                    <a:bodyPr/>
                    <a:lstStyle/>
                    <a:p>
                      <a:pPr marL="0" marR="0" lvl="0" indent="0" algn="just" rtl="0">
                        <a:lnSpc>
                          <a:spcPct val="100000"/>
                        </a:lnSpc>
                        <a:spcBef>
                          <a:spcPts val="0"/>
                        </a:spcBef>
                        <a:spcAft>
                          <a:spcPts val="0"/>
                        </a:spcAft>
                        <a:buClr>
                          <a:schemeClr val="dk1"/>
                        </a:buClr>
                        <a:buSzPts val="1100"/>
                        <a:buFont typeface="Arial"/>
                        <a:buNone/>
                      </a:pPr>
                      <a:r>
                        <a:rPr lang="en-US" sz="1800" u="none" strike="noStrike" cap="none">
                          <a:latin typeface="Times New Roman"/>
                          <a:ea typeface="Times New Roman"/>
                          <a:cs typeface="Times New Roman"/>
                          <a:sym typeface="Times New Roman"/>
                        </a:rPr>
                        <a:t>Research enlightens readers regarding the importance of </a:t>
                      </a:r>
                      <a:r>
                        <a:rPr lang="en-US" sz="1800" b="1" u="none" strike="noStrike" cap="none">
                          <a:solidFill>
                            <a:srgbClr val="000000"/>
                          </a:solidFill>
                          <a:latin typeface="Times New Roman"/>
                          <a:ea typeface="Times New Roman"/>
                          <a:cs typeface="Times New Roman"/>
                          <a:sym typeface="Times New Roman"/>
                        </a:rPr>
                        <a:t>learning</a:t>
                      </a:r>
                      <a:r>
                        <a:rPr lang="en-US" sz="1800" u="none" strike="noStrike" cap="none">
                          <a:latin typeface="Times New Roman"/>
                          <a:ea typeface="Times New Roman"/>
                          <a:cs typeface="Times New Roman"/>
                          <a:sym typeface="Times New Roman"/>
                        </a:rPr>
                        <a:t> strategies and emotional intelligence in university students’ and their interdependence on each other.</a:t>
                      </a:r>
                      <a:endParaRPr sz="1800" u="none" strike="noStrike" cap="none">
                        <a:latin typeface="Times New Roman"/>
                        <a:ea typeface="Times New Roman"/>
                        <a:cs typeface="Times New Roman"/>
                        <a:sym typeface="Times New Roman"/>
                      </a:endParaRPr>
                    </a:p>
                    <a:p>
                      <a:pPr marL="0" marR="0" lvl="0" indent="0" algn="just" rtl="0">
                        <a:lnSpc>
                          <a:spcPct val="115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 </a:t>
                      </a:r>
                      <a:endParaRPr sz="1800" u="none" strike="noStrike" cap="none">
                        <a:latin typeface="Times New Roman"/>
                        <a:ea typeface="Times New Roman"/>
                        <a:cs typeface="Times New Roman"/>
                        <a:sym typeface="Times New Roman"/>
                      </a:endParaRPr>
                    </a:p>
                  </a:txBody>
                  <a:tcPr marL="44225" marR="44225" marT="0" marB="0"/>
                </a:tc>
                <a:tc>
                  <a:txBody>
                    <a:bodyPr/>
                    <a:lstStyle/>
                    <a:p>
                      <a:pPr marL="0" marR="0" lvl="0" indent="0" algn="just" rtl="0">
                        <a:lnSpc>
                          <a:spcPct val="100000"/>
                        </a:lnSpc>
                        <a:spcBef>
                          <a:spcPts val="0"/>
                        </a:spcBef>
                        <a:spcAft>
                          <a:spcPts val="0"/>
                        </a:spcAft>
                        <a:buClr>
                          <a:schemeClr val="dk1"/>
                        </a:buClr>
                        <a:buSzPts val="1100"/>
                        <a:buFont typeface="Arial"/>
                        <a:buNone/>
                      </a:pPr>
                      <a:r>
                        <a:rPr lang="en-US" sz="1800" u="none" strike="noStrike" cap="none">
                          <a:latin typeface="Times New Roman"/>
                          <a:ea typeface="Times New Roman"/>
                          <a:cs typeface="Times New Roman"/>
                          <a:sym typeface="Times New Roman"/>
                        </a:rPr>
                        <a:t>The research study incorporates the objectives that are mainly giving the concern to the relationship between the factors of EI and the learning strategies.</a:t>
                      </a:r>
                      <a:endParaRPr sz="180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endParaRPr sz="180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r>
                        <a:rPr lang="en-US" sz="1800" u="none" strike="noStrike" cap="none">
                          <a:latin typeface="Times New Roman"/>
                          <a:ea typeface="Times New Roman"/>
                          <a:cs typeface="Times New Roman"/>
                          <a:sym typeface="Times New Roman"/>
                        </a:rPr>
                        <a:t>Limitations: There may be the possibility of the educational institutions to not take their responsibility more seriously which may create a problem in inculcating the strategies in students more efficiently</a:t>
                      </a:r>
                      <a:endParaRPr sz="1800" u="none" strike="noStrike" cap="none">
                        <a:latin typeface="Times New Roman"/>
                        <a:ea typeface="Times New Roman"/>
                        <a:cs typeface="Times New Roman"/>
                        <a:sym typeface="Times New Roman"/>
                      </a:endParaRPr>
                    </a:p>
                  </a:txBody>
                  <a:tcPr marL="44225" marR="44225" marT="0" marB="0"/>
                </a:tc>
              </a:tr>
            </a:tbl>
          </a:graphicData>
        </a:graphic>
      </p:graphicFrame>
      <p:pic>
        <p:nvPicPr>
          <p:cNvPr id="136" name="Google Shape;136;ga57ceecb39_0_0"/>
          <p:cNvPicPr preferRelativeResize="0"/>
          <p:nvPr/>
        </p:nvPicPr>
        <p:blipFill rotWithShape="1">
          <a:blip r:embed="rId3">
            <a:alphaModFix/>
          </a:blip>
          <a:srcRect/>
          <a:stretch/>
        </p:blipFill>
        <p:spPr>
          <a:xfrm>
            <a:off x="8305800" y="6172200"/>
            <a:ext cx="533400" cy="524282"/>
          </a:xfrm>
          <a:prstGeom prst="rect">
            <a:avLst/>
          </a:prstGeom>
          <a:noFill/>
          <a:ln>
            <a:noFill/>
          </a:ln>
        </p:spPr>
      </p:pic>
      <p:sp>
        <p:nvSpPr>
          <p:cNvPr id="137" name="Google Shape;137;ga57ceecb39_0_0"/>
          <p:cNvSpPr txBox="1"/>
          <p:nvPr/>
        </p:nvSpPr>
        <p:spPr>
          <a:xfrm>
            <a:off x="264300" y="0"/>
            <a:ext cx="8615400" cy="828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3600"/>
              <a:buFont typeface="Libre Franklin"/>
              <a:buNone/>
            </a:pPr>
            <a:r>
              <a:rPr lang="en-US" sz="4000" b="0" i="0" u="none" strike="noStrike" cap="none">
                <a:solidFill>
                  <a:schemeClr val="dk2"/>
                </a:solidFill>
                <a:latin typeface="Times New Roman"/>
                <a:ea typeface="Times New Roman"/>
                <a:cs typeface="Times New Roman"/>
                <a:sym typeface="Times New Roman"/>
              </a:rPr>
              <a:t>LITERATURE REVIEW-(I)</a:t>
            </a:r>
            <a:endParaRPr sz="4000" b="0" i="0" u="none" strike="noStrike" cap="none">
              <a:solidFill>
                <a:srgbClr val="000000"/>
              </a:solidFill>
              <a:latin typeface="Times New Roman"/>
              <a:ea typeface="Times New Roman"/>
              <a:cs typeface="Times New Roman"/>
              <a:sym typeface="Times New Roman"/>
            </a:endParaRPr>
          </a:p>
        </p:txBody>
      </p:sp>
      <p:sp>
        <p:nvSpPr>
          <p:cNvPr id="138" name="Google Shape;138;ga57ceecb39_0_0"/>
          <p:cNvSpPr txBox="1">
            <a:spLocks noGrp="1"/>
          </p:cNvSpPr>
          <p:nvPr>
            <p:ph type="ftr" idx="11"/>
          </p:nvPr>
        </p:nvSpPr>
        <p:spPr>
          <a:xfrm>
            <a:off x="914400" y="6477000"/>
            <a:ext cx="73008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400"/>
              <a:buFont typeface="Arial"/>
              <a:buNone/>
            </a:pPr>
            <a:r>
              <a:rPr lang="en-US" sz="1300">
                <a:solidFill>
                  <a:srgbClr val="000000"/>
                </a:solidFill>
                <a:latin typeface="Times New Roman"/>
                <a:ea typeface="Times New Roman"/>
                <a:cs typeface="Times New Roman"/>
                <a:sym typeface="Times New Roman"/>
              </a:rPr>
              <a:t>SFIT- IT                 Influence of Emotional intelligence for Professional Growth</a:t>
            </a:r>
            <a:r>
              <a:rPr lang="en-US" sz="1600">
                <a:solidFill>
                  <a:srgbClr val="000000"/>
                </a:solidFill>
                <a:latin typeface="Times New Roman"/>
                <a:ea typeface="Times New Roman"/>
                <a:cs typeface="Times New Roman"/>
                <a:sym typeface="Times New Roman"/>
              </a:rPr>
              <a:t>   </a:t>
            </a:r>
            <a:r>
              <a:rPr lang="en-US"/>
              <a:t>                          </a:t>
            </a:r>
            <a:endParaRPr/>
          </a:p>
          <a:p>
            <a:pPr marL="0" lvl="0" indent="0" algn="l" rtl="0">
              <a:lnSpc>
                <a:spcPct val="100000"/>
              </a:lnSpc>
              <a:spcBef>
                <a:spcPts val="0"/>
              </a:spcBef>
              <a:spcAft>
                <a:spcPts val="0"/>
              </a:spcAft>
              <a:buSzPts val="1400"/>
              <a:buNone/>
            </a:pPr>
            <a:r>
              <a:rPr lang="en-US"/>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a57ceecb39_0_101"/>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en-US"/>
              <a:t>5</a:t>
            </a:fld>
            <a:endParaRPr/>
          </a:p>
        </p:txBody>
      </p:sp>
      <p:graphicFrame>
        <p:nvGraphicFramePr>
          <p:cNvPr id="144" name="Google Shape;144;ga57ceecb39_0_101"/>
          <p:cNvGraphicFramePr/>
          <p:nvPr/>
        </p:nvGraphicFramePr>
        <p:xfrm>
          <a:off x="0" y="781050"/>
          <a:ext cx="8991600" cy="5568696"/>
        </p:xfrm>
        <a:graphic>
          <a:graphicData uri="http://schemas.openxmlformats.org/drawingml/2006/table">
            <a:tbl>
              <a:tblPr firstRow="1" firstCol="1" bandRow="1">
                <a:noFill/>
                <a:tableStyleId>{0A51CC08-F386-4680-8130-F0FA4F31065E}</a:tableStyleId>
              </a:tblPr>
              <a:tblGrid>
                <a:gridCol w="603500"/>
                <a:gridCol w="1079250"/>
                <a:gridCol w="2617800"/>
                <a:gridCol w="4691050"/>
              </a:tblGrid>
              <a:tr h="481025">
                <a:tc>
                  <a:txBody>
                    <a:bodyPr/>
                    <a:lstStyle/>
                    <a:p>
                      <a:pPr marL="0" marR="0" lvl="0" indent="0" algn="just" rtl="0">
                        <a:lnSpc>
                          <a:spcPct val="115000"/>
                        </a:lnSpc>
                        <a:spcBef>
                          <a:spcPts val="0"/>
                        </a:spcBef>
                        <a:spcAft>
                          <a:spcPts val="0"/>
                        </a:spcAft>
                        <a:buClr>
                          <a:srgbClr val="000000"/>
                        </a:buClr>
                        <a:buSzPts val="1400"/>
                        <a:buFont typeface="Arial"/>
                        <a:buNone/>
                      </a:pPr>
                      <a:r>
                        <a:rPr lang="en-US" sz="1800" u="none" strike="noStrike" cap="none">
                          <a:solidFill>
                            <a:srgbClr val="000000"/>
                          </a:solidFill>
                          <a:latin typeface="Times New Roman"/>
                          <a:ea typeface="Times New Roman"/>
                          <a:cs typeface="Times New Roman"/>
                          <a:sym typeface="Times New Roman"/>
                        </a:rPr>
                        <a:t>Sr no.</a:t>
                      </a:r>
                      <a:endParaRPr sz="1800" u="none" strike="noStrike" cap="none">
                        <a:solidFill>
                          <a:srgbClr val="000000"/>
                        </a:solidFill>
                        <a:latin typeface="Times New Roman"/>
                        <a:ea typeface="Times New Roman"/>
                        <a:cs typeface="Times New Roman"/>
                        <a:sym typeface="Times New Roman"/>
                      </a:endParaRPr>
                    </a:p>
                  </a:txBody>
                  <a:tcPr marL="44225" marR="44225" marT="0" marB="0">
                    <a:lnB w="12700" cap="flat" cmpd="sng">
                      <a:solidFill>
                        <a:schemeClr val="dk1"/>
                      </a:solidFill>
                      <a:prstDash val="solid"/>
                      <a:round/>
                      <a:headEnd type="none" w="sm" len="sm"/>
                      <a:tailEnd type="none" w="sm" len="sm"/>
                    </a:lnB>
                  </a:tcPr>
                </a:tc>
                <a:tc>
                  <a:txBody>
                    <a:bodyPr/>
                    <a:lstStyle/>
                    <a:p>
                      <a:pPr marL="0" marR="0" lvl="0" indent="0" algn="just" rtl="0">
                        <a:lnSpc>
                          <a:spcPct val="115000"/>
                        </a:lnSpc>
                        <a:spcBef>
                          <a:spcPts val="0"/>
                        </a:spcBef>
                        <a:spcAft>
                          <a:spcPts val="0"/>
                        </a:spcAft>
                        <a:buClr>
                          <a:srgbClr val="000000"/>
                        </a:buClr>
                        <a:buSzPts val="1400"/>
                        <a:buFont typeface="Arial"/>
                        <a:buNone/>
                      </a:pPr>
                      <a:r>
                        <a:rPr lang="en-US" sz="1800" u="none" strike="noStrike" cap="none">
                          <a:solidFill>
                            <a:srgbClr val="000000"/>
                          </a:solidFill>
                          <a:latin typeface="Times New Roman"/>
                          <a:ea typeface="Times New Roman"/>
                          <a:cs typeface="Times New Roman"/>
                          <a:sym typeface="Times New Roman"/>
                        </a:rPr>
                        <a:t>Paper Name</a:t>
                      </a:r>
                      <a:endParaRPr sz="1800" u="none" strike="noStrike" cap="none">
                        <a:solidFill>
                          <a:srgbClr val="000000"/>
                        </a:solidFill>
                        <a:latin typeface="Times New Roman"/>
                        <a:ea typeface="Times New Roman"/>
                        <a:cs typeface="Times New Roman"/>
                        <a:sym typeface="Times New Roman"/>
                      </a:endParaRPr>
                    </a:p>
                  </a:txBody>
                  <a:tcPr marL="44225" marR="44225" marT="0" marB="0">
                    <a:lnB w="12700" cap="flat" cmpd="sng">
                      <a:solidFill>
                        <a:schemeClr val="dk1"/>
                      </a:solidFill>
                      <a:prstDash val="solid"/>
                      <a:round/>
                      <a:headEnd type="none" w="sm" len="sm"/>
                      <a:tailEnd type="none" w="sm" len="sm"/>
                    </a:lnB>
                  </a:tcPr>
                </a:tc>
                <a:tc>
                  <a:txBody>
                    <a:bodyPr/>
                    <a:lstStyle/>
                    <a:p>
                      <a:pPr marL="0" marR="0" lvl="0" indent="0" algn="just" rtl="0">
                        <a:lnSpc>
                          <a:spcPct val="115000"/>
                        </a:lnSpc>
                        <a:spcBef>
                          <a:spcPts val="0"/>
                        </a:spcBef>
                        <a:spcAft>
                          <a:spcPts val="0"/>
                        </a:spcAft>
                        <a:buClr>
                          <a:srgbClr val="000000"/>
                        </a:buClr>
                        <a:buSzPts val="1400"/>
                        <a:buFont typeface="Arial"/>
                        <a:buNone/>
                      </a:pPr>
                      <a:r>
                        <a:rPr lang="en-US" sz="1800" u="none" strike="noStrike" cap="none">
                          <a:solidFill>
                            <a:srgbClr val="000000"/>
                          </a:solidFill>
                          <a:latin typeface="Times New Roman"/>
                          <a:ea typeface="Times New Roman"/>
                          <a:cs typeface="Times New Roman"/>
                          <a:sym typeface="Times New Roman"/>
                        </a:rPr>
                        <a:t>Review</a:t>
                      </a:r>
                      <a:endParaRPr sz="1800" u="none" strike="noStrike" cap="none">
                        <a:solidFill>
                          <a:srgbClr val="000000"/>
                        </a:solidFill>
                        <a:latin typeface="Times New Roman"/>
                        <a:ea typeface="Times New Roman"/>
                        <a:cs typeface="Times New Roman"/>
                        <a:sym typeface="Times New Roman"/>
                      </a:endParaRPr>
                    </a:p>
                  </a:txBody>
                  <a:tcPr marL="44225" marR="44225" marT="0" marB="0">
                    <a:lnB w="12700" cap="flat" cmpd="sng">
                      <a:solidFill>
                        <a:schemeClr val="dk1"/>
                      </a:solidFill>
                      <a:prstDash val="solid"/>
                      <a:round/>
                      <a:headEnd type="none" w="sm" len="sm"/>
                      <a:tailEnd type="none" w="sm" len="sm"/>
                    </a:lnB>
                  </a:tcPr>
                </a:tc>
                <a:tc>
                  <a:txBody>
                    <a:bodyPr/>
                    <a:lstStyle/>
                    <a:p>
                      <a:pPr marL="0" marR="0" lvl="0" indent="0" algn="just" rtl="0">
                        <a:lnSpc>
                          <a:spcPct val="115000"/>
                        </a:lnSpc>
                        <a:spcBef>
                          <a:spcPts val="0"/>
                        </a:spcBef>
                        <a:spcAft>
                          <a:spcPts val="0"/>
                        </a:spcAft>
                        <a:buClr>
                          <a:srgbClr val="000000"/>
                        </a:buClr>
                        <a:buSzPts val="1400"/>
                        <a:buFont typeface="Arial"/>
                        <a:buNone/>
                      </a:pPr>
                      <a:r>
                        <a:rPr lang="en-US" sz="1800" u="none" strike="noStrike" cap="none">
                          <a:solidFill>
                            <a:srgbClr val="000000"/>
                          </a:solidFill>
                          <a:latin typeface="Times New Roman"/>
                          <a:ea typeface="Times New Roman"/>
                          <a:cs typeface="Times New Roman"/>
                          <a:sym typeface="Times New Roman"/>
                        </a:rPr>
                        <a:t>Analysis/Limitation</a:t>
                      </a:r>
                      <a:endParaRPr sz="1800" u="none" strike="noStrike" cap="none">
                        <a:solidFill>
                          <a:srgbClr val="000000"/>
                        </a:solidFill>
                        <a:latin typeface="Times New Roman"/>
                        <a:ea typeface="Times New Roman"/>
                        <a:cs typeface="Times New Roman"/>
                        <a:sym typeface="Times New Roman"/>
                      </a:endParaRPr>
                    </a:p>
                  </a:txBody>
                  <a:tcPr marL="44225" marR="44225" marT="0" marB="0">
                    <a:lnB w="12700" cap="flat" cmpd="sng">
                      <a:solidFill>
                        <a:schemeClr val="dk1"/>
                      </a:solidFill>
                      <a:prstDash val="solid"/>
                      <a:round/>
                      <a:headEnd type="none" w="sm" len="sm"/>
                      <a:tailEnd type="none" w="sm" len="sm"/>
                    </a:lnB>
                  </a:tcPr>
                </a:tc>
              </a:tr>
              <a:tr h="1914550">
                <a:tc>
                  <a:txBody>
                    <a:bodyPr/>
                    <a:lstStyle/>
                    <a:p>
                      <a:pPr marL="0" marR="0" lvl="0" indent="0" algn="just" rtl="0">
                        <a:lnSpc>
                          <a:spcPct val="115000"/>
                        </a:lnSpc>
                        <a:spcBef>
                          <a:spcPts val="0"/>
                        </a:spcBef>
                        <a:spcAft>
                          <a:spcPts val="0"/>
                        </a:spcAft>
                        <a:buClr>
                          <a:schemeClr val="dk1"/>
                        </a:buClr>
                        <a:buSzPts val="1400"/>
                        <a:buFont typeface="Arial"/>
                        <a:buNone/>
                      </a:pPr>
                      <a:r>
                        <a:rPr lang="en-US" sz="1800" u="none" strike="noStrike" cap="none">
                          <a:solidFill>
                            <a:srgbClr val="000000"/>
                          </a:solidFill>
                          <a:latin typeface="Times New Roman"/>
                          <a:ea typeface="Times New Roman"/>
                          <a:cs typeface="Times New Roman"/>
                          <a:sym typeface="Times New Roman"/>
                        </a:rPr>
                        <a:t>[3]</a:t>
                      </a:r>
                      <a:endParaRPr sz="1800" u="none" strike="noStrike" cap="none">
                        <a:solidFill>
                          <a:srgbClr val="000000"/>
                        </a:solidFill>
                        <a:latin typeface="Times New Roman"/>
                        <a:ea typeface="Times New Roman"/>
                        <a:cs typeface="Times New Roman"/>
                        <a:sym typeface="Times New Roman"/>
                      </a:endParaRPr>
                    </a:p>
                  </a:txBody>
                  <a:tcPr marL="44225" marR="4422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100"/>
                        <a:buFont typeface="Arial"/>
                        <a:buNone/>
                      </a:pPr>
                      <a:r>
                        <a:rPr lang="en-US" sz="1800" u="none" strike="noStrike" cap="none">
                          <a:solidFill>
                            <a:srgbClr val="000000"/>
                          </a:solidFill>
                          <a:latin typeface="Times New Roman"/>
                          <a:ea typeface="Times New Roman"/>
                          <a:cs typeface="Times New Roman"/>
                          <a:sym typeface="Times New Roman"/>
                        </a:rPr>
                        <a:t>Emotional intelligence in engineering education</a:t>
                      </a:r>
                      <a:endParaRPr sz="180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r>
                        <a:rPr lang="en-US" sz="1800" u="none" strike="noStrike" cap="none">
                          <a:solidFill>
                            <a:srgbClr val="000000"/>
                          </a:solidFill>
                          <a:latin typeface="Times New Roman"/>
                          <a:ea typeface="Times New Roman"/>
                          <a:cs typeface="Times New Roman"/>
                          <a:sym typeface="Times New Roman"/>
                        </a:rPr>
                        <a:t>(2017)</a:t>
                      </a:r>
                      <a:endParaRPr sz="1800" u="none" strike="noStrike" cap="none">
                        <a:solidFill>
                          <a:srgbClr val="000000"/>
                        </a:solidFill>
                        <a:latin typeface="Times New Roman"/>
                        <a:ea typeface="Times New Roman"/>
                        <a:cs typeface="Times New Roman"/>
                        <a:sym typeface="Times New Roman"/>
                      </a:endParaRPr>
                    </a:p>
                  </a:txBody>
                  <a:tcPr marL="44225" marR="4422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400"/>
                        <a:buFont typeface="Arial"/>
                        <a:buNone/>
                      </a:pPr>
                      <a:r>
                        <a:rPr lang="en-US" sz="1800" u="none" strike="noStrike" cap="none">
                          <a:solidFill>
                            <a:srgbClr val="000000"/>
                          </a:solidFill>
                          <a:latin typeface="Times New Roman"/>
                          <a:ea typeface="Times New Roman"/>
                          <a:cs typeface="Times New Roman"/>
                          <a:sym typeface="Times New Roman"/>
                        </a:rPr>
                        <a:t>During this study, emotional intelligence levels of </a:t>
                      </a:r>
                      <a:r>
                        <a:rPr lang="en-US" sz="1800" b="1" u="none" strike="noStrike" cap="none">
                          <a:solidFill>
                            <a:srgbClr val="000000"/>
                          </a:solidFill>
                          <a:latin typeface="Times New Roman"/>
                          <a:ea typeface="Times New Roman"/>
                          <a:cs typeface="Times New Roman"/>
                          <a:sym typeface="Times New Roman"/>
                        </a:rPr>
                        <a:t>engineering students</a:t>
                      </a:r>
                      <a:r>
                        <a:rPr lang="en-US" sz="1800" u="none" strike="noStrike" cap="none">
                          <a:solidFill>
                            <a:srgbClr val="000000"/>
                          </a:solidFill>
                          <a:latin typeface="Times New Roman"/>
                          <a:ea typeface="Times New Roman"/>
                          <a:cs typeface="Times New Roman"/>
                          <a:sym typeface="Times New Roman"/>
                        </a:rPr>
                        <a:t> from different universities in Turkey were investigated</a:t>
                      </a:r>
                      <a:endParaRPr sz="1800" u="none" strike="noStrike" cap="none">
                        <a:solidFill>
                          <a:srgbClr val="000000"/>
                        </a:solidFill>
                        <a:latin typeface="Times New Roman"/>
                        <a:ea typeface="Times New Roman"/>
                        <a:cs typeface="Times New Roman"/>
                        <a:sym typeface="Times New Roman"/>
                      </a:endParaRPr>
                    </a:p>
                  </a:txBody>
                  <a:tcPr marL="44225" marR="4422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400"/>
                        <a:buFont typeface="Arial"/>
                        <a:buNone/>
                      </a:pPr>
                      <a:r>
                        <a:rPr lang="en-US" sz="1800" u="none" strike="noStrike" cap="none">
                          <a:solidFill>
                            <a:srgbClr val="000000"/>
                          </a:solidFill>
                          <a:latin typeface="Times New Roman"/>
                          <a:ea typeface="Times New Roman"/>
                          <a:cs typeface="Times New Roman"/>
                          <a:sym typeface="Times New Roman"/>
                        </a:rPr>
                        <a:t>The connection between EI and variables (having similar hobbies in lifestyle, having an engineer in family, state of professional pessimism) was evaluated. </a:t>
                      </a:r>
                      <a:endParaRPr sz="180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400"/>
                        <a:buFont typeface="Arial"/>
                        <a:buNone/>
                      </a:pPr>
                      <a:endParaRPr sz="180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400"/>
                        <a:buFont typeface="Arial"/>
                        <a:buNone/>
                      </a:pPr>
                      <a:r>
                        <a:rPr lang="en-US" sz="1800" u="none" strike="noStrike" cap="none">
                          <a:solidFill>
                            <a:srgbClr val="000000"/>
                          </a:solidFill>
                          <a:latin typeface="Times New Roman"/>
                          <a:ea typeface="Times New Roman"/>
                          <a:cs typeface="Times New Roman"/>
                          <a:sym typeface="Times New Roman"/>
                        </a:rPr>
                        <a:t>Limitation: </a:t>
                      </a:r>
                      <a:r>
                        <a:rPr lang="en-US" sz="1800" b="1" u="none" strike="noStrike" cap="none">
                          <a:solidFill>
                            <a:srgbClr val="000000"/>
                          </a:solidFill>
                          <a:latin typeface="Times New Roman"/>
                          <a:ea typeface="Times New Roman"/>
                          <a:cs typeface="Times New Roman"/>
                          <a:sym typeface="Times New Roman"/>
                        </a:rPr>
                        <a:t>No significant difference</a:t>
                      </a:r>
                      <a:r>
                        <a:rPr lang="en-US" sz="1800" u="none" strike="noStrike" cap="none">
                          <a:solidFill>
                            <a:srgbClr val="000000"/>
                          </a:solidFill>
                          <a:latin typeface="Times New Roman"/>
                          <a:ea typeface="Times New Roman"/>
                          <a:cs typeface="Times New Roman"/>
                          <a:sym typeface="Times New Roman"/>
                        </a:rPr>
                        <a:t> was found between the students’ EI scores in terms of </a:t>
                      </a:r>
                      <a:r>
                        <a:rPr lang="en-US" sz="1800" b="1" u="none" strike="noStrike" cap="none">
                          <a:solidFill>
                            <a:srgbClr val="000000"/>
                          </a:solidFill>
                          <a:latin typeface="Times New Roman"/>
                          <a:ea typeface="Times New Roman"/>
                          <a:cs typeface="Times New Roman"/>
                          <a:sym typeface="Times New Roman"/>
                        </a:rPr>
                        <a:t>gender and age</a:t>
                      </a:r>
                      <a:r>
                        <a:rPr lang="en-US" sz="1800" u="none" strike="noStrike" cap="none">
                          <a:solidFill>
                            <a:srgbClr val="000000"/>
                          </a:solidFill>
                          <a:latin typeface="Times New Roman"/>
                          <a:ea typeface="Times New Roman"/>
                          <a:cs typeface="Times New Roman"/>
                          <a:sym typeface="Times New Roman"/>
                        </a:rPr>
                        <a:t> in the study.</a:t>
                      </a:r>
                      <a:endParaRPr sz="1800" u="none" strike="noStrike" cap="none">
                        <a:solidFill>
                          <a:srgbClr val="000000"/>
                        </a:solidFill>
                        <a:latin typeface="Times New Roman"/>
                        <a:ea typeface="Times New Roman"/>
                        <a:cs typeface="Times New Roman"/>
                        <a:sym typeface="Times New Roman"/>
                      </a:endParaRPr>
                    </a:p>
                  </a:txBody>
                  <a:tcPr marL="44225" marR="4422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2147900">
                <a:tc>
                  <a:txBody>
                    <a:bodyPr/>
                    <a:lstStyle/>
                    <a:p>
                      <a:pPr marL="0" marR="0" lvl="0" indent="0" algn="just" rtl="0">
                        <a:lnSpc>
                          <a:spcPct val="115000"/>
                        </a:lnSpc>
                        <a:spcBef>
                          <a:spcPts val="0"/>
                        </a:spcBef>
                        <a:spcAft>
                          <a:spcPts val="0"/>
                        </a:spcAft>
                        <a:buClr>
                          <a:srgbClr val="000000"/>
                        </a:buClr>
                        <a:buSzPts val="1400"/>
                        <a:buFont typeface="Arial"/>
                        <a:buNone/>
                      </a:pPr>
                      <a:r>
                        <a:rPr lang="en-US" sz="1800" u="none" strike="noStrike" cap="none">
                          <a:solidFill>
                            <a:srgbClr val="000000"/>
                          </a:solidFill>
                          <a:latin typeface="Times New Roman"/>
                          <a:ea typeface="Times New Roman"/>
                          <a:cs typeface="Times New Roman"/>
                          <a:sym typeface="Times New Roman"/>
                        </a:rPr>
                        <a:t>[4]</a:t>
                      </a:r>
                      <a:endParaRPr sz="1800" u="none" strike="noStrike" cap="none">
                        <a:solidFill>
                          <a:srgbClr val="000000"/>
                        </a:solidFill>
                        <a:latin typeface="Times New Roman"/>
                        <a:ea typeface="Times New Roman"/>
                        <a:cs typeface="Times New Roman"/>
                        <a:sym typeface="Times New Roman"/>
                      </a:endParaRPr>
                    </a:p>
                  </a:txBody>
                  <a:tcPr marL="44225" marR="4422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400"/>
                        <a:buFont typeface="Arial"/>
                        <a:buNone/>
                      </a:pPr>
                      <a:r>
                        <a:rPr lang="en-US" sz="1800" u="none" strike="noStrike" cap="none">
                          <a:solidFill>
                            <a:srgbClr val="000000"/>
                          </a:solidFill>
                          <a:latin typeface="Times New Roman"/>
                          <a:ea typeface="Times New Roman"/>
                          <a:cs typeface="Times New Roman"/>
                          <a:sym typeface="Times New Roman"/>
                        </a:rPr>
                        <a:t>The Influence of Emotional intelligence for Academic Achievement</a:t>
                      </a:r>
                      <a:endParaRPr sz="180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400"/>
                        <a:buFont typeface="Arial"/>
                        <a:buNone/>
                      </a:pPr>
                      <a:r>
                        <a:rPr lang="en-US" sz="1800" u="none" strike="noStrike" cap="none">
                          <a:solidFill>
                            <a:srgbClr val="000000"/>
                          </a:solidFill>
                          <a:latin typeface="Times New Roman"/>
                          <a:ea typeface="Times New Roman"/>
                          <a:cs typeface="Times New Roman"/>
                          <a:sym typeface="Times New Roman"/>
                        </a:rPr>
                        <a:t>(2012)</a:t>
                      </a:r>
                      <a:endParaRPr sz="1800" u="none" strike="noStrike" cap="none">
                        <a:solidFill>
                          <a:srgbClr val="000000"/>
                        </a:solidFill>
                        <a:latin typeface="Times New Roman"/>
                        <a:ea typeface="Times New Roman"/>
                        <a:cs typeface="Times New Roman"/>
                        <a:sym typeface="Times New Roman"/>
                      </a:endParaRPr>
                    </a:p>
                  </a:txBody>
                  <a:tcPr marL="44225" marR="4422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400"/>
                        <a:buFont typeface="Arial"/>
                        <a:buNone/>
                      </a:pPr>
                      <a:r>
                        <a:rPr lang="en-US" sz="1800" u="none" strike="noStrike" cap="none">
                          <a:solidFill>
                            <a:srgbClr val="000000"/>
                          </a:solidFill>
                          <a:latin typeface="Times New Roman"/>
                          <a:ea typeface="Times New Roman"/>
                          <a:cs typeface="Times New Roman"/>
                          <a:sym typeface="Times New Roman"/>
                        </a:rPr>
                        <a:t>The findings of the study hold important implications on the value of Emotional Intelligence and their relationships to student’s </a:t>
                      </a:r>
                      <a:r>
                        <a:rPr lang="en-US" sz="1800" b="1" u="none" strike="noStrike" cap="none">
                          <a:solidFill>
                            <a:srgbClr val="000000"/>
                          </a:solidFill>
                          <a:latin typeface="Times New Roman"/>
                          <a:ea typeface="Times New Roman"/>
                          <a:cs typeface="Times New Roman"/>
                          <a:sym typeface="Times New Roman"/>
                        </a:rPr>
                        <a:t>academic performance</a:t>
                      </a:r>
                      <a:r>
                        <a:rPr lang="en-US" sz="1800" u="none" strike="noStrike" cap="none">
                          <a:solidFill>
                            <a:srgbClr val="000000"/>
                          </a:solidFill>
                          <a:latin typeface="Times New Roman"/>
                          <a:ea typeface="Times New Roman"/>
                          <a:cs typeface="Times New Roman"/>
                          <a:sym typeface="Times New Roman"/>
                        </a:rPr>
                        <a:t> especially among pre-service teachers.</a:t>
                      </a:r>
                      <a:endParaRPr sz="1800" u="none" strike="noStrike" cap="none">
                        <a:solidFill>
                          <a:srgbClr val="000000"/>
                        </a:solidFill>
                        <a:latin typeface="Times New Roman"/>
                        <a:ea typeface="Times New Roman"/>
                        <a:cs typeface="Times New Roman"/>
                        <a:sym typeface="Times New Roman"/>
                      </a:endParaRPr>
                    </a:p>
                  </a:txBody>
                  <a:tcPr marL="44225" marR="4422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100"/>
                        <a:buFont typeface="Arial"/>
                        <a:buNone/>
                      </a:pPr>
                      <a:r>
                        <a:rPr lang="en-US" sz="1800" u="none" strike="noStrike" cap="none">
                          <a:solidFill>
                            <a:srgbClr val="000000"/>
                          </a:solidFill>
                          <a:latin typeface="Times New Roman"/>
                          <a:ea typeface="Times New Roman"/>
                          <a:cs typeface="Times New Roman"/>
                          <a:sym typeface="Times New Roman"/>
                        </a:rPr>
                        <a:t>Since the respondents are future educators, they should have good hand-in hand relationship with EI. They should be able to take on the challenge to educate the young generations and adapt to the demanding and stressful working environment.</a:t>
                      </a:r>
                      <a:endParaRPr sz="180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endParaRPr sz="180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r>
                        <a:rPr lang="en-US" sz="1800" u="none" strike="noStrike" cap="none">
                          <a:solidFill>
                            <a:srgbClr val="000000"/>
                          </a:solidFill>
                          <a:latin typeface="Times New Roman"/>
                          <a:ea typeface="Times New Roman"/>
                          <a:cs typeface="Times New Roman"/>
                          <a:sym typeface="Times New Roman"/>
                        </a:rPr>
                        <a:t>Limitation: </a:t>
                      </a:r>
                      <a:r>
                        <a:rPr lang="en-US" sz="1800" b="1" u="none" strike="noStrike" cap="none">
                          <a:solidFill>
                            <a:srgbClr val="000000"/>
                          </a:solidFill>
                          <a:latin typeface="Times New Roman"/>
                          <a:ea typeface="Times New Roman"/>
                          <a:cs typeface="Times New Roman"/>
                          <a:sym typeface="Times New Roman"/>
                        </a:rPr>
                        <a:t>No significant relationship</a:t>
                      </a:r>
                      <a:r>
                        <a:rPr lang="en-US" sz="1800" u="none" strike="noStrike" cap="none">
                          <a:solidFill>
                            <a:srgbClr val="000000"/>
                          </a:solidFill>
                          <a:latin typeface="Times New Roman"/>
                          <a:ea typeface="Times New Roman"/>
                          <a:cs typeface="Times New Roman"/>
                          <a:sym typeface="Times New Roman"/>
                        </a:rPr>
                        <a:t> was found between emotional intelligence and students’ </a:t>
                      </a:r>
                      <a:r>
                        <a:rPr lang="en-US" sz="1800" b="1" u="none" strike="noStrike" cap="none">
                          <a:solidFill>
                            <a:srgbClr val="000000"/>
                          </a:solidFill>
                          <a:latin typeface="Times New Roman"/>
                          <a:ea typeface="Times New Roman"/>
                          <a:cs typeface="Times New Roman"/>
                          <a:sym typeface="Times New Roman"/>
                        </a:rPr>
                        <a:t>academic achievement.</a:t>
                      </a:r>
                      <a:endParaRPr sz="1800" b="1" u="none" strike="noStrike" cap="none">
                        <a:solidFill>
                          <a:srgbClr val="000000"/>
                        </a:solidFill>
                        <a:latin typeface="Times New Roman"/>
                        <a:ea typeface="Times New Roman"/>
                        <a:cs typeface="Times New Roman"/>
                        <a:sym typeface="Times New Roman"/>
                      </a:endParaRPr>
                    </a:p>
                  </a:txBody>
                  <a:tcPr marL="44225" marR="4422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bl>
          </a:graphicData>
        </a:graphic>
      </p:graphicFrame>
      <p:pic>
        <p:nvPicPr>
          <p:cNvPr id="145" name="Google Shape;145;ga57ceecb39_0_101"/>
          <p:cNvPicPr preferRelativeResize="0"/>
          <p:nvPr/>
        </p:nvPicPr>
        <p:blipFill rotWithShape="1">
          <a:blip r:embed="rId3">
            <a:alphaModFix/>
          </a:blip>
          <a:srcRect/>
          <a:stretch/>
        </p:blipFill>
        <p:spPr>
          <a:xfrm>
            <a:off x="8458200" y="6219738"/>
            <a:ext cx="533400" cy="524282"/>
          </a:xfrm>
          <a:prstGeom prst="rect">
            <a:avLst/>
          </a:prstGeom>
          <a:noFill/>
          <a:ln>
            <a:noFill/>
          </a:ln>
        </p:spPr>
      </p:pic>
      <p:sp>
        <p:nvSpPr>
          <p:cNvPr id="146" name="Google Shape;146;ga57ceecb39_0_101"/>
          <p:cNvSpPr txBox="1">
            <a:spLocks noGrp="1"/>
          </p:cNvSpPr>
          <p:nvPr>
            <p:ph type="ftr" idx="11"/>
          </p:nvPr>
        </p:nvSpPr>
        <p:spPr>
          <a:xfrm>
            <a:off x="762000" y="6400875"/>
            <a:ext cx="73008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400"/>
              <a:buFont typeface="Arial"/>
              <a:buNone/>
            </a:pPr>
            <a:r>
              <a:rPr lang="en-US" sz="1300">
                <a:solidFill>
                  <a:srgbClr val="000000"/>
                </a:solidFill>
                <a:latin typeface="Times New Roman"/>
                <a:ea typeface="Times New Roman"/>
                <a:cs typeface="Times New Roman"/>
                <a:sym typeface="Times New Roman"/>
              </a:rPr>
              <a:t>SFIT- IT                 Influence of Emotional intelligence for Professional Growth</a:t>
            </a:r>
            <a:r>
              <a:rPr lang="en-US" sz="1600">
                <a:solidFill>
                  <a:srgbClr val="000000"/>
                </a:solidFill>
                <a:latin typeface="Times New Roman"/>
                <a:ea typeface="Times New Roman"/>
                <a:cs typeface="Times New Roman"/>
                <a:sym typeface="Times New Roman"/>
              </a:rPr>
              <a:t>   </a:t>
            </a:r>
            <a:r>
              <a:rPr lang="en-US"/>
              <a:t>                          </a:t>
            </a:r>
            <a:endParaRPr/>
          </a:p>
          <a:p>
            <a:pPr marL="0" lvl="0" indent="0" algn="l" rtl="0">
              <a:lnSpc>
                <a:spcPct val="100000"/>
              </a:lnSpc>
              <a:spcBef>
                <a:spcPts val="0"/>
              </a:spcBef>
              <a:spcAft>
                <a:spcPts val="0"/>
              </a:spcAft>
              <a:buSzPts val="1400"/>
              <a:buNone/>
            </a:pPr>
            <a:r>
              <a:rPr lang="en-US"/>
              <a:t>                                  </a:t>
            </a:r>
            <a:endParaRPr/>
          </a:p>
        </p:txBody>
      </p:sp>
      <p:sp>
        <p:nvSpPr>
          <p:cNvPr id="147" name="Google Shape;147;ga57ceecb39_0_101"/>
          <p:cNvSpPr txBox="1"/>
          <p:nvPr/>
        </p:nvSpPr>
        <p:spPr>
          <a:xfrm>
            <a:off x="264300" y="0"/>
            <a:ext cx="8615400" cy="828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3600"/>
              <a:buFont typeface="Libre Franklin"/>
              <a:buNone/>
            </a:pPr>
            <a:r>
              <a:rPr lang="en-US" sz="4000" b="0" i="0" u="none" strike="noStrike" cap="none">
                <a:solidFill>
                  <a:srgbClr val="000000"/>
                </a:solidFill>
                <a:latin typeface="Times New Roman"/>
                <a:ea typeface="Times New Roman"/>
                <a:cs typeface="Times New Roman"/>
                <a:sym typeface="Times New Roman"/>
              </a:rPr>
              <a:t>LITERATURE REVIEW-(II)</a:t>
            </a:r>
            <a:endParaRPr sz="40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a57ceecb39_0_201"/>
          <p:cNvSpPr>
            <a:spLocks noGrp="1"/>
          </p:cNvSpPr>
          <p:nvPr>
            <p:ph type="sldNum" idx="12"/>
          </p:nvPr>
        </p:nvSpPr>
        <p:spPr>
          <a:xfrm>
            <a:off x="129479" y="6349050"/>
            <a:ext cx="457200" cy="457200"/>
          </a:xfrm>
          <a:prstGeom prst="ellipse">
            <a:avLst/>
          </a:prstGeom>
          <a:solidFill>
            <a:schemeClr val="accent1"/>
          </a:solidFill>
          <a:ln>
            <a:noFill/>
          </a:ln>
        </p:spPr>
        <p:txBody>
          <a:bodyPr spcFirstLastPara="1" wrap="square" lIns="0" tIns="0" rIns="0" bIns="0" anchor="ctr" anchorCtr="1">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en-US"/>
              <a:t>6</a:t>
            </a:fld>
            <a:endParaRPr/>
          </a:p>
        </p:txBody>
      </p:sp>
      <p:graphicFrame>
        <p:nvGraphicFramePr>
          <p:cNvPr id="153" name="Google Shape;153;ga57ceecb39_0_201"/>
          <p:cNvGraphicFramePr/>
          <p:nvPr/>
        </p:nvGraphicFramePr>
        <p:xfrm>
          <a:off x="129468" y="771775"/>
          <a:ext cx="8885050" cy="5644471"/>
        </p:xfrm>
        <a:graphic>
          <a:graphicData uri="http://schemas.openxmlformats.org/drawingml/2006/table">
            <a:tbl>
              <a:tblPr firstRow="1" firstCol="1" bandRow="1">
                <a:noFill/>
                <a:tableStyleId>{0A51CC08-F386-4680-8130-F0FA4F31065E}</a:tableStyleId>
              </a:tblPr>
              <a:tblGrid>
                <a:gridCol w="481225"/>
                <a:gridCol w="2057775"/>
                <a:gridCol w="2439375"/>
                <a:gridCol w="3906675"/>
              </a:tblGrid>
              <a:tr h="583225">
                <a:tc>
                  <a:txBody>
                    <a:bodyPr/>
                    <a:lstStyle/>
                    <a:p>
                      <a:pPr marL="0" marR="0" lvl="0" indent="0" algn="just" rtl="0">
                        <a:lnSpc>
                          <a:spcPct val="115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Sr no.</a:t>
                      </a:r>
                      <a:endParaRPr sz="1800" u="none" strike="noStrike" cap="none">
                        <a:latin typeface="Times New Roman"/>
                        <a:ea typeface="Times New Roman"/>
                        <a:cs typeface="Times New Roman"/>
                        <a:sym typeface="Times New Roman"/>
                      </a:endParaRPr>
                    </a:p>
                  </a:txBody>
                  <a:tcPr marL="44225" marR="44225" marT="0" marB="0">
                    <a:lnB w="12700" cap="flat" cmpd="sng">
                      <a:solidFill>
                        <a:schemeClr val="dk1"/>
                      </a:solidFill>
                      <a:prstDash val="solid"/>
                      <a:round/>
                      <a:headEnd type="none" w="sm" len="sm"/>
                      <a:tailEnd type="none" w="sm" len="sm"/>
                    </a:lnB>
                  </a:tcPr>
                </a:tc>
                <a:tc>
                  <a:txBody>
                    <a:bodyPr/>
                    <a:lstStyle/>
                    <a:p>
                      <a:pPr marL="0" marR="0" lvl="0" indent="0" algn="just" rtl="0">
                        <a:lnSpc>
                          <a:spcPct val="115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Paper Name</a:t>
                      </a:r>
                      <a:endParaRPr sz="1800" u="none" strike="noStrike" cap="none">
                        <a:latin typeface="Times New Roman"/>
                        <a:ea typeface="Times New Roman"/>
                        <a:cs typeface="Times New Roman"/>
                        <a:sym typeface="Times New Roman"/>
                      </a:endParaRPr>
                    </a:p>
                  </a:txBody>
                  <a:tcPr marL="44225" marR="44225" marT="0" marB="0">
                    <a:lnB w="12700" cap="flat" cmpd="sng">
                      <a:solidFill>
                        <a:schemeClr val="dk1"/>
                      </a:solidFill>
                      <a:prstDash val="solid"/>
                      <a:round/>
                      <a:headEnd type="none" w="sm" len="sm"/>
                      <a:tailEnd type="none" w="sm" len="sm"/>
                    </a:lnB>
                  </a:tcPr>
                </a:tc>
                <a:tc>
                  <a:txBody>
                    <a:bodyPr/>
                    <a:lstStyle/>
                    <a:p>
                      <a:pPr marL="0" marR="0" lvl="0" indent="0" algn="just" rtl="0">
                        <a:lnSpc>
                          <a:spcPct val="115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Review</a:t>
                      </a:r>
                      <a:endParaRPr sz="1800" u="none" strike="noStrike" cap="none">
                        <a:latin typeface="Times New Roman"/>
                        <a:ea typeface="Times New Roman"/>
                        <a:cs typeface="Times New Roman"/>
                        <a:sym typeface="Times New Roman"/>
                      </a:endParaRPr>
                    </a:p>
                  </a:txBody>
                  <a:tcPr marL="44225" marR="44225" marT="0" marB="0"/>
                </a:tc>
                <a:tc>
                  <a:txBody>
                    <a:bodyPr/>
                    <a:lstStyle/>
                    <a:p>
                      <a:pPr marL="0" marR="0" lvl="0" indent="0" algn="just" rtl="0">
                        <a:lnSpc>
                          <a:spcPct val="115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Analysis/Limitation</a:t>
                      </a:r>
                      <a:endParaRPr sz="1800" u="none" strike="noStrike" cap="none">
                        <a:latin typeface="Times New Roman"/>
                        <a:ea typeface="Times New Roman"/>
                        <a:cs typeface="Times New Roman"/>
                        <a:sym typeface="Times New Roman"/>
                      </a:endParaRPr>
                    </a:p>
                  </a:txBody>
                  <a:tcPr marL="44225" marR="44225" marT="0" marB="0"/>
                </a:tc>
              </a:tr>
              <a:tr h="2050175">
                <a:tc>
                  <a:txBody>
                    <a:bodyPr/>
                    <a:lstStyle/>
                    <a:p>
                      <a:pPr marL="0" marR="0" lvl="0" indent="0" algn="just" rtl="0">
                        <a:lnSpc>
                          <a:spcPct val="115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[5]</a:t>
                      </a:r>
                      <a:endParaRPr sz="1800" u="none" strike="noStrike" cap="none">
                        <a:latin typeface="Times New Roman"/>
                        <a:ea typeface="Times New Roman"/>
                        <a:cs typeface="Times New Roman"/>
                        <a:sym typeface="Times New Roman"/>
                      </a:endParaRPr>
                    </a:p>
                  </a:txBody>
                  <a:tcPr marL="44225" marR="4422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100"/>
                        <a:buFont typeface="Arial"/>
                        <a:buNone/>
                      </a:pPr>
                      <a:r>
                        <a:rPr lang="en-US" sz="1800" u="none" strike="noStrike" cap="none">
                          <a:latin typeface="Times New Roman"/>
                          <a:ea typeface="Times New Roman"/>
                          <a:cs typeface="Times New Roman"/>
                          <a:sym typeface="Times New Roman"/>
                        </a:rPr>
                        <a:t>The Impression of Emotional intelligence for University Students’ Academic Performance(2019)</a:t>
                      </a:r>
                      <a:endParaRPr sz="1800" u="none" strike="noStrike" cap="none">
                        <a:solidFill>
                          <a:schemeClr val="dk1"/>
                        </a:solidFill>
                        <a:latin typeface="Times New Roman"/>
                        <a:ea typeface="Times New Roman"/>
                        <a:cs typeface="Times New Roman"/>
                        <a:sym typeface="Times New Roman"/>
                      </a:endParaRPr>
                    </a:p>
                  </a:txBody>
                  <a:tcPr marL="44225" marR="4422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Study that there is no to a very limited number of studies who all have investigated the role of emotions in the process of capturing better </a:t>
                      </a:r>
                      <a:r>
                        <a:rPr lang="en-US" sz="1800" b="1" u="none" strike="noStrike" cap="none">
                          <a:latin typeface="Times New Roman"/>
                          <a:ea typeface="Times New Roman"/>
                          <a:cs typeface="Times New Roman"/>
                          <a:sym typeface="Times New Roman"/>
                        </a:rPr>
                        <a:t>academic scores </a:t>
                      </a:r>
                      <a:r>
                        <a:rPr lang="en-US" sz="1800" u="none" strike="noStrike" cap="none">
                          <a:latin typeface="Times New Roman"/>
                          <a:ea typeface="Times New Roman"/>
                          <a:cs typeface="Times New Roman"/>
                          <a:sym typeface="Times New Roman"/>
                        </a:rPr>
                        <a:t>through education.</a:t>
                      </a:r>
                      <a:endParaRPr sz="1800" u="none" strike="noStrike" cap="none"/>
                    </a:p>
                  </a:txBody>
                  <a:tcPr marL="44225" marR="44225" marT="0" marB="0">
                    <a:lnL w="12700" cap="flat" cmpd="sng">
                      <a:solidFill>
                        <a:schemeClr val="dk1"/>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Emotional appearance of the students is the key to understanding the permutation and combination of the Intellectual complexities of life over a period of time.</a:t>
                      </a:r>
                      <a:endParaRPr sz="1800" u="none" strike="noStrike" cap="none">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100"/>
                        <a:buFont typeface="Arial"/>
                        <a:buNone/>
                      </a:pPr>
                      <a:endParaRPr sz="180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r>
                        <a:rPr lang="en-US" sz="1800" u="none" strike="noStrike" cap="none">
                          <a:latin typeface="Times New Roman"/>
                          <a:ea typeface="Times New Roman"/>
                          <a:cs typeface="Times New Roman"/>
                          <a:sym typeface="Times New Roman"/>
                        </a:rPr>
                        <a:t>Limitations: </a:t>
                      </a:r>
                      <a:r>
                        <a:rPr lang="en-US" sz="1800" b="1" u="none" strike="noStrike" cap="none">
                          <a:latin typeface="Times New Roman"/>
                          <a:ea typeface="Times New Roman"/>
                          <a:cs typeface="Times New Roman"/>
                          <a:sym typeface="Times New Roman"/>
                        </a:rPr>
                        <a:t>Number of data </a:t>
                      </a:r>
                      <a:r>
                        <a:rPr lang="en-US" sz="1800" u="none" strike="noStrike" cap="none">
                          <a:latin typeface="Times New Roman"/>
                          <a:ea typeface="Times New Roman"/>
                          <a:cs typeface="Times New Roman"/>
                          <a:sym typeface="Times New Roman"/>
                        </a:rPr>
                        <a:t>collected was small which can’t be used to analysis the entire world</a:t>
                      </a:r>
                      <a:endParaRPr sz="1800" u="none" strike="noStrike" cap="none">
                        <a:latin typeface="Times New Roman"/>
                        <a:ea typeface="Times New Roman"/>
                        <a:cs typeface="Times New Roman"/>
                        <a:sym typeface="Times New Roman"/>
                      </a:endParaRPr>
                    </a:p>
                  </a:txBody>
                  <a:tcPr marL="44225" marR="44225" marT="0" marB="0"/>
                </a:tc>
              </a:tr>
              <a:tr h="2818975">
                <a:tc>
                  <a:txBody>
                    <a:bodyPr/>
                    <a:lstStyle/>
                    <a:p>
                      <a:pPr marL="0" marR="0" lvl="0" indent="0" algn="just" rtl="0">
                        <a:lnSpc>
                          <a:spcPct val="115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[6]</a:t>
                      </a:r>
                      <a:endParaRPr sz="1800" u="none" strike="noStrike" cap="none">
                        <a:latin typeface="Times New Roman"/>
                        <a:ea typeface="Times New Roman"/>
                        <a:cs typeface="Times New Roman"/>
                        <a:sym typeface="Times New Roman"/>
                      </a:endParaRPr>
                    </a:p>
                  </a:txBody>
                  <a:tcPr marL="44225" marR="44225" marT="0" marB="0">
                    <a:lnT w="12700" cap="flat" cmpd="sng">
                      <a:solidFill>
                        <a:schemeClr val="dk1"/>
                      </a:solidFill>
                      <a:prstDash val="solid"/>
                      <a:round/>
                      <a:headEnd type="none" w="sm" len="sm"/>
                      <a:tailEnd type="none" w="sm" len="sm"/>
                    </a:lnT>
                  </a:tcPr>
                </a:tc>
                <a:tc>
                  <a:txBody>
                    <a:bodyPr/>
                    <a:lstStyle/>
                    <a:p>
                      <a:pPr marL="0" marR="0" lvl="0" indent="0" algn="just" rtl="0">
                        <a:lnSpc>
                          <a:spcPct val="100000"/>
                        </a:lnSpc>
                        <a:spcBef>
                          <a:spcPts val="0"/>
                        </a:spcBef>
                        <a:spcAft>
                          <a:spcPts val="0"/>
                        </a:spcAft>
                        <a:buClr>
                          <a:schemeClr val="dk1"/>
                        </a:buClr>
                        <a:buSzPts val="1100"/>
                        <a:buFont typeface="Arial"/>
                        <a:buNone/>
                      </a:pPr>
                      <a:r>
                        <a:rPr lang="en-US" sz="1800" u="none" strike="noStrike" cap="none">
                          <a:latin typeface="Times New Roman"/>
                          <a:ea typeface="Times New Roman"/>
                          <a:cs typeface="Times New Roman"/>
                          <a:sym typeface="Times New Roman"/>
                        </a:rPr>
                        <a:t>An Impact of Emotional intelligence for the Academic Achievement of the student: A case Study on students of Career Point University</a:t>
                      </a:r>
                      <a:endParaRPr sz="180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r>
                        <a:rPr lang="en-US" sz="1800" u="none" strike="noStrike" cap="none">
                          <a:latin typeface="Times New Roman"/>
                          <a:ea typeface="Times New Roman"/>
                          <a:cs typeface="Times New Roman"/>
                          <a:sym typeface="Times New Roman"/>
                        </a:rPr>
                        <a:t>(2017)</a:t>
                      </a:r>
                      <a:endParaRPr sz="1800" u="none" strike="noStrike" cap="none">
                        <a:latin typeface="Times New Roman"/>
                        <a:ea typeface="Times New Roman"/>
                        <a:cs typeface="Times New Roman"/>
                        <a:sym typeface="Times New Roman"/>
                      </a:endParaRPr>
                    </a:p>
                  </a:txBody>
                  <a:tcPr marL="44225" marR="44225" marT="0" marB="0">
                    <a:lnT w="12700" cap="flat" cmpd="sng">
                      <a:solidFill>
                        <a:schemeClr val="dk1"/>
                      </a:solidFill>
                      <a:prstDash val="solid"/>
                      <a:round/>
                      <a:headEnd type="none" w="sm" len="sm"/>
                      <a:tailEnd type="none" w="sm" len="sm"/>
                    </a:lnT>
                  </a:tcPr>
                </a:tc>
                <a:tc>
                  <a:txBody>
                    <a:bodyPr/>
                    <a:lstStyle/>
                    <a:p>
                      <a:pPr marL="0" marR="0" lvl="0" indent="0" algn="just" rtl="0">
                        <a:lnSpc>
                          <a:spcPct val="100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The impact and importance of emotional intelligence for students at Career Point University</a:t>
                      </a:r>
                      <a:endParaRPr sz="180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endParaRPr sz="1800" u="none" strike="noStrike" cap="none">
                        <a:latin typeface="Times New Roman"/>
                        <a:ea typeface="Times New Roman"/>
                        <a:cs typeface="Times New Roman"/>
                        <a:sym typeface="Times New Roman"/>
                      </a:endParaRPr>
                    </a:p>
                  </a:txBody>
                  <a:tcPr marL="44225" marR="44225" marT="0" marB="0"/>
                </a:tc>
                <a:tc>
                  <a:txBody>
                    <a:bodyPr/>
                    <a:lstStyle/>
                    <a:p>
                      <a:pPr marL="0" marR="0" lvl="0" indent="0" algn="just" rtl="0">
                        <a:lnSpc>
                          <a:spcPct val="100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Focuses greater on the emotions that in turn help in </a:t>
                      </a:r>
                      <a:r>
                        <a:rPr lang="en-US" sz="1800" b="1" u="none" strike="noStrike" cap="none">
                          <a:latin typeface="Times New Roman"/>
                          <a:ea typeface="Times New Roman"/>
                          <a:cs typeface="Times New Roman"/>
                          <a:sym typeface="Times New Roman"/>
                        </a:rPr>
                        <a:t>building the academics</a:t>
                      </a:r>
                      <a:r>
                        <a:rPr lang="en-US" sz="1800" u="none" strike="noStrike" cap="none">
                          <a:latin typeface="Times New Roman"/>
                          <a:ea typeface="Times New Roman"/>
                          <a:cs typeface="Times New Roman"/>
                          <a:sym typeface="Times New Roman"/>
                        </a:rPr>
                        <a:t> and future scope of students.</a:t>
                      </a:r>
                      <a:endParaRPr sz="180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400"/>
                        <a:buFont typeface="Arial"/>
                        <a:buNone/>
                      </a:pPr>
                      <a:endParaRPr sz="180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Limitations:Accordingly the lacking factor could be found in a student in the process but in what ways they can improve upon those lacking factors is not specified.</a:t>
                      </a:r>
                      <a:endParaRPr sz="1800" b="1" u="none" strike="noStrike" cap="none">
                        <a:latin typeface="Times New Roman"/>
                        <a:ea typeface="Times New Roman"/>
                        <a:cs typeface="Times New Roman"/>
                        <a:sym typeface="Times New Roman"/>
                      </a:endParaRPr>
                    </a:p>
                  </a:txBody>
                  <a:tcPr marL="44225" marR="44225" marT="0" marB="0"/>
                </a:tc>
              </a:tr>
            </a:tbl>
          </a:graphicData>
        </a:graphic>
      </p:graphicFrame>
      <p:pic>
        <p:nvPicPr>
          <p:cNvPr id="154" name="Google Shape;154;ga57ceecb39_0_201"/>
          <p:cNvPicPr preferRelativeResize="0"/>
          <p:nvPr/>
        </p:nvPicPr>
        <p:blipFill rotWithShape="1">
          <a:blip r:embed="rId3">
            <a:alphaModFix/>
          </a:blip>
          <a:srcRect/>
          <a:stretch/>
        </p:blipFill>
        <p:spPr>
          <a:xfrm>
            <a:off x="8420100" y="6143225"/>
            <a:ext cx="533400" cy="524282"/>
          </a:xfrm>
          <a:prstGeom prst="rect">
            <a:avLst/>
          </a:prstGeom>
          <a:noFill/>
          <a:ln>
            <a:noFill/>
          </a:ln>
        </p:spPr>
      </p:pic>
      <p:sp>
        <p:nvSpPr>
          <p:cNvPr id="155" name="Google Shape;155;ga57ceecb39_0_201"/>
          <p:cNvSpPr txBox="1">
            <a:spLocks noGrp="1"/>
          </p:cNvSpPr>
          <p:nvPr>
            <p:ph type="ftr" idx="11"/>
          </p:nvPr>
        </p:nvSpPr>
        <p:spPr>
          <a:xfrm>
            <a:off x="699750" y="6451325"/>
            <a:ext cx="73008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400"/>
              <a:buFont typeface="Arial"/>
              <a:buNone/>
            </a:pPr>
            <a:r>
              <a:rPr lang="en-US" sz="1300">
                <a:solidFill>
                  <a:srgbClr val="000000"/>
                </a:solidFill>
                <a:latin typeface="Times New Roman"/>
                <a:ea typeface="Times New Roman"/>
                <a:cs typeface="Times New Roman"/>
                <a:sym typeface="Times New Roman"/>
              </a:rPr>
              <a:t>SFIT- IT                 Influence of Emotional intelligence for Professional Growth</a:t>
            </a:r>
            <a:r>
              <a:rPr lang="en-US" sz="1600">
                <a:solidFill>
                  <a:srgbClr val="000000"/>
                </a:solidFill>
                <a:latin typeface="Times New Roman"/>
                <a:ea typeface="Times New Roman"/>
                <a:cs typeface="Times New Roman"/>
                <a:sym typeface="Times New Roman"/>
              </a:rPr>
              <a:t>   </a:t>
            </a:r>
            <a:r>
              <a:rPr lang="en-US"/>
              <a:t>                          </a:t>
            </a:r>
            <a:endParaRPr/>
          </a:p>
          <a:p>
            <a:pPr marL="0" lvl="0" indent="0" algn="l" rtl="0">
              <a:lnSpc>
                <a:spcPct val="100000"/>
              </a:lnSpc>
              <a:spcBef>
                <a:spcPts val="0"/>
              </a:spcBef>
              <a:spcAft>
                <a:spcPts val="0"/>
              </a:spcAft>
              <a:buSzPts val="1400"/>
              <a:buNone/>
            </a:pPr>
            <a:r>
              <a:rPr lang="en-US"/>
              <a:t>                                  </a:t>
            </a:r>
            <a:endParaRPr/>
          </a:p>
        </p:txBody>
      </p:sp>
      <p:sp>
        <p:nvSpPr>
          <p:cNvPr id="156" name="Google Shape;156;ga57ceecb39_0_201"/>
          <p:cNvSpPr txBox="1"/>
          <p:nvPr/>
        </p:nvSpPr>
        <p:spPr>
          <a:xfrm>
            <a:off x="338100" y="85550"/>
            <a:ext cx="8615400" cy="828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3600"/>
              <a:buFont typeface="Libre Franklin"/>
              <a:buNone/>
            </a:pPr>
            <a:r>
              <a:rPr lang="en-US" sz="4000" b="0" i="0" u="none" strike="noStrike" cap="none">
                <a:solidFill>
                  <a:srgbClr val="000000"/>
                </a:solidFill>
                <a:latin typeface="Times New Roman"/>
                <a:ea typeface="Times New Roman"/>
                <a:cs typeface="Times New Roman"/>
                <a:sym typeface="Times New Roman"/>
              </a:rPr>
              <a:t>LITERATURE REVIEW-(III)</a:t>
            </a:r>
            <a:endParaRPr sz="40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a57ceecb39_0_209"/>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en-US"/>
              <a:t>7</a:t>
            </a:fld>
            <a:endParaRPr/>
          </a:p>
        </p:txBody>
      </p:sp>
      <p:graphicFrame>
        <p:nvGraphicFramePr>
          <p:cNvPr id="162" name="Google Shape;162;ga57ceecb39_0_209"/>
          <p:cNvGraphicFramePr/>
          <p:nvPr/>
        </p:nvGraphicFramePr>
        <p:xfrm>
          <a:off x="146293" y="779050"/>
          <a:ext cx="8765400" cy="5349240"/>
        </p:xfrm>
        <a:graphic>
          <a:graphicData uri="http://schemas.openxmlformats.org/drawingml/2006/table">
            <a:tbl>
              <a:tblPr firstRow="1" firstCol="1" bandRow="1">
                <a:noFill/>
                <a:tableStyleId>{0A51CC08-F386-4680-8130-F0FA4F31065E}</a:tableStyleId>
              </a:tblPr>
              <a:tblGrid>
                <a:gridCol w="536825"/>
                <a:gridCol w="1590825"/>
                <a:gridCol w="2531050"/>
                <a:gridCol w="4106700"/>
              </a:tblGrid>
              <a:tr h="477775">
                <a:tc>
                  <a:txBody>
                    <a:bodyPr/>
                    <a:lstStyle/>
                    <a:p>
                      <a:pPr marL="0" marR="0" lvl="0" indent="0" algn="just" rtl="0">
                        <a:lnSpc>
                          <a:spcPct val="115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Sr no.</a:t>
                      </a:r>
                      <a:endParaRPr sz="1800" u="none" strike="noStrike" cap="none">
                        <a:latin typeface="Times New Roman"/>
                        <a:ea typeface="Times New Roman"/>
                        <a:cs typeface="Times New Roman"/>
                        <a:sym typeface="Times New Roman"/>
                      </a:endParaRPr>
                    </a:p>
                  </a:txBody>
                  <a:tcPr marL="44225" marR="44225" marT="0" marB="0"/>
                </a:tc>
                <a:tc>
                  <a:txBody>
                    <a:bodyPr/>
                    <a:lstStyle/>
                    <a:p>
                      <a:pPr marL="0" marR="0" lvl="0" indent="0" algn="just" rtl="0">
                        <a:lnSpc>
                          <a:spcPct val="115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Paper Name</a:t>
                      </a:r>
                      <a:endParaRPr sz="1800" u="none" strike="noStrike" cap="none">
                        <a:latin typeface="Times New Roman"/>
                        <a:ea typeface="Times New Roman"/>
                        <a:cs typeface="Times New Roman"/>
                        <a:sym typeface="Times New Roman"/>
                      </a:endParaRPr>
                    </a:p>
                  </a:txBody>
                  <a:tcPr marL="44225" marR="44225" marT="0" marB="0"/>
                </a:tc>
                <a:tc>
                  <a:txBody>
                    <a:bodyPr/>
                    <a:lstStyle/>
                    <a:p>
                      <a:pPr marL="0" marR="0" lvl="0" indent="0" algn="just" rtl="0">
                        <a:lnSpc>
                          <a:spcPct val="115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Review</a:t>
                      </a:r>
                      <a:endParaRPr sz="1800" u="none" strike="noStrike" cap="none">
                        <a:latin typeface="Times New Roman"/>
                        <a:ea typeface="Times New Roman"/>
                        <a:cs typeface="Times New Roman"/>
                        <a:sym typeface="Times New Roman"/>
                      </a:endParaRPr>
                    </a:p>
                  </a:txBody>
                  <a:tcPr marL="44225" marR="44225" marT="0" marB="0"/>
                </a:tc>
                <a:tc>
                  <a:txBody>
                    <a:bodyPr/>
                    <a:lstStyle/>
                    <a:p>
                      <a:pPr marL="0" marR="0" lvl="0" indent="0" algn="just" rtl="0">
                        <a:lnSpc>
                          <a:spcPct val="115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Analysis/Limitation</a:t>
                      </a:r>
                      <a:endParaRPr sz="1800" u="none" strike="noStrike" cap="none">
                        <a:latin typeface="Times New Roman"/>
                        <a:ea typeface="Times New Roman"/>
                        <a:cs typeface="Times New Roman"/>
                        <a:sym typeface="Times New Roman"/>
                      </a:endParaRPr>
                    </a:p>
                  </a:txBody>
                  <a:tcPr marL="44225" marR="44225" marT="0" marB="0"/>
                </a:tc>
              </a:tr>
              <a:tr h="2373775">
                <a:tc>
                  <a:txBody>
                    <a:bodyPr/>
                    <a:lstStyle/>
                    <a:p>
                      <a:pPr marL="0" marR="0" lvl="0" indent="0" algn="just" rtl="0">
                        <a:lnSpc>
                          <a:spcPct val="115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[7]</a:t>
                      </a:r>
                      <a:endParaRPr sz="1800" u="none" strike="noStrike" cap="none">
                        <a:latin typeface="Times New Roman"/>
                        <a:ea typeface="Times New Roman"/>
                        <a:cs typeface="Times New Roman"/>
                        <a:sym typeface="Times New Roman"/>
                      </a:endParaRPr>
                    </a:p>
                  </a:txBody>
                  <a:tcPr marL="44225" marR="44225" marT="0" marB="0"/>
                </a:tc>
                <a:tc>
                  <a:txBody>
                    <a:bodyPr/>
                    <a:lstStyle/>
                    <a:p>
                      <a:pPr marL="0" marR="0" lvl="0" indent="0" algn="just" rtl="0">
                        <a:lnSpc>
                          <a:spcPct val="115000"/>
                        </a:lnSpc>
                        <a:spcBef>
                          <a:spcPts val="0"/>
                        </a:spcBef>
                        <a:spcAft>
                          <a:spcPts val="0"/>
                        </a:spcAft>
                        <a:buClr>
                          <a:srgbClr val="000000"/>
                        </a:buClr>
                        <a:buSzPts val="1400"/>
                        <a:buFont typeface="Arial"/>
                        <a:buNone/>
                      </a:pPr>
                      <a:r>
                        <a:rPr lang="en-US" sz="1800" u="none" strike="noStrike" cap="none">
                          <a:solidFill>
                            <a:schemeClr val="dk1"/>
                          </a:solidFill>
                          <a:latin typeface="Times New Roman"/>
                          <a:ea typeface="Times New Roman"/>
                          <a:cs typeface="Times New Roman"/>
                          <a:sym typeface="Times New Roman"/>
                        </a:rPr>
                        <a:t>Improved Learning with Emotional Intelligence and Analysis using Neural Networks</a:t>
                      </a:r>
                      <a:endParaRPr sz="1800" u="none" strike="noStrike" cap="none">
                        <a:solidFill>
                          <a:schemeClr val="dk1"/>
                        </a:solidFill>
                        <a:latin typeface="Times New Roman"/>
                        <a:ea typeface="Times New Roman"/>
                        <a:cs typeface="Times New Roman"/>
                        <a:sym typeface="Times New Roman"/>
                      </a:endParaRPr>
                    </a:p>
                    <a:p>
                      <a:pPr marL="0" marR="0" lvl="0" indent="0" algn="just" rtl="0">
                        <a:lnSpc>
                          <a:spcPct val="115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(2017)</a:t>
                      </a:r>
                      <a:endParaRPr sz="1800" u="none" strike="noStrike" cap="none">
                        <a:latin typeface="Times New Roman"/>
                        <a:ea typeface="Times New Roman"/>
                        <a:cs typeface="Times New Roman"/>
                        <a:sym typeface="Times New Roman"/>
                      </a:endParaRPr>
                    </a:p>
                  </a:txBody>
                  <a:tcPr marL="44225" marR="44225" marT="0" marB="0"/>
                </a:tc>
                <a:tc>
                  <a:txBody>
                    <a:bodyPr/>
                    <a:lstStyle/>
                    <a:p>
                      <a:pPr marL="0" marR="0" lvl="0" indent="0" algn="just" rtl="0">
                        <a:lnSpc>
                          <a:spcPct val="100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This study examines how emotional intelligence recounts academic performance. The proposed work uses Observe, Amend and Analysis (OAA) method and Multi-Layer Perceptron training.</a:t>
                      </a:r>
                      <a:endParaRPr sz="1800" u="none" strike="noStrike" cap="none">
                        <a:latin typeface="Times New Roman"/>
                        <a:ea typeface="Times New Roman"/>
                        <a:cs typeface="Times New Roman"/>
                        <a:sym typeface="Times New Roman"/>
                      </a:endParaRPr>
                    </a:p>
                  </a:txBody>
                  <a:tcPr marL="44225" marR="44225" marT="0" marB="0"/>
                </a:tc>
                <a:tc>
                  <a:txBody>
                    <a:bodyPr/>
                    <a:lstStyle/>
                    <a:p>
                      <a:pPr marL="0" marR="0" lvl="0" indent="0" algn="just" rtl="0">
                        <a:lnSpc>
                          <a:spcPct val="100000"/>
                        </a:lnSpc>
                        <a:spcBef>
                          <a:spcPts val="0"/>
                        </a:spcBef>
                        <a:spcAft>
                          <a:spcPts val="0"/>
                        </a:spcAft>
                        <a:buClr>
                          <a:srgbClr val="000000"/>
                        </a:buClr>
                        <a:buSzPts val="1400"/>
                        <a:buFont typeface="Arial"/>
                        <a:buNone/>
                      </a:pPr>
                      <a:r>
                        <a:rPr lang="en-US" sz="1800" b="0" i="0" u="none" strike="noStrike" cap="none">
                          <a:solidFill>
                            <a:schemeClr val="dk1"/>
                          </a:solidFill>
                          <a:latin typeface="Times New Roman"/>
                          <a:ea typeface="Times New Roman"/>
                          <a:cs typeface="Times New Roman"/>
                          <a:sym typeface="Times New Roman"/>
                        </a:rPr>
                        <a:t>The results of the implementation depicts that </a:t>
                      </a:r>
                      <a:r>
                        <a:rPr lang="en-US" sz="1800" b="1" i="0" u="none" strike="noStrike" cap="none">
                          <a:solidFill>
                            <a:schemeClr val="dk1"/>
                          </a:solidFill>
                          <a:latin typeface="Times New Roman"/>
                          <a:ea typeface="Times New Roman"/>
                          <a:cs typeface="Times New Roman"/>
                          <a:sym typeface="Times New Roman"/>
                        </a:rPr>
                        <a:t>learning with positive emotion </a:t>
                      </a:r>
                      <a:r>
                        <a:rPr lang="en-US" sz="1800" b="0" i="0" u="none" strike="noStrike" cap="none">
                          <a:solidFill>
                            <a:schemeClr val="dk1"/>
                          </a:solidFill>
                          <a:latin typeface="Times New Roman"/>
                          <a:ea typeface="Times New Roman"/>
                          <a:cs typeface="Times New Roman"/>
                          <a:sym typeface="Times New Roman"/>
                        </a:rPr>
                        <a:t>produces </a:t>
                      </a:r>
                      <a:r>
                        <a:rPr lang="en-US" sz="1800" b="1" i="0" u="none" strike="noStrike" cap="none">
                          <a:solidFill>
                            <a:schemeClr val="dk1"/>
                          </a:solidFill>
                          <a:latin typeface="Times New Roman"/>
                          <a:ea typeface="Times New Roman"/>
                          <a:cs typeface="Times New Roman"/>
                          <a:sym typeface="Times New Roman"/>
                        </a:rPr>
                        <a:t>good outcomes </a:t>
                      </a:r>
                      <a:r>
                        <a:rPr lang="en-US" sz="1800" b="0" i="0" u="none" strike="noStrike" cap="none">
                          <a:solidFill>
                            <a:schemeClr val="dk1"/>
                          </a:solidFill>
                          <a:latin typeface="Times New Roman"/>
                          <a:ea typeface="Times New Roman"/>
                          <a:cs typeface="Times New Roman"/>
                          <a:sym typeface="Times New Roman"/>
                        </a:rPr>
                        <a:t>compared to the negative emotions. </a:t>
                      </a:r>
                      <a:endParaRPr sz="18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400"/>
                        <a:buFont typeface="Arial"/>
                        <a:buNone/>
                      </a:pPr>
                      <a:endParaRPr sz="180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Limitations: No description on how to improve or how to shift towards positive emotions.</a:t>
                      </a:r>
                      <a:endParaRPr sz="1800" u="none" strike="noStrike" cap="none">
                        <a:latin typeface="Times New Roman"/>
                        <a:ea typeface="Times New Roman"/>
                        <a:cs typeface="Times New Roman"/>
                        <a:sym typeface="Times New Roman"/>
                      </a:endParaRPr>
                    </a:p>
                  </a:txBody>
                  <a:tcPr marL="44225" marR="44225" marT="0" marB="0"/>
                </a:tc>
              </a:tr>
              <a:tr h="2086025">
                <a:tc>
                  <a:txBody>
                    <a:bodyPr/>
                    <a:lstStyle/>
                    <a:p>
                      <a:pPr marL="0" marR="0" lvl="0" indent="0" algn="just" rtl="0">
                        <a:lnSpc>
                          <a:spcPct val="115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[8]</a:t>
                      </a:r>
                      <a:endParaRPr sz="1800" u="none" strike="noStrike" cap="none">
                        <a:latin typeface="Times New Roman"/>
                        <a:ea typeface="Times New Roman"/>
                        <a:cs typeface="Times New Roman"/>
                        <a:sym typeface="Times New Roman"/>
                      </a:endParaRPr>
                    </a:p>
                  </a:txBody>
                  <a:tcPr marL="44225" marR="44225" marT="0" marB="0"/>
                </a:tc>
                <a:tc>
                  <a:txBody>
                    <a:bodyPr/>
                    <a:lstStyle/>
                    <a:p>
                      <a:pPr marL="0" marR="0" lvl="0" indent="0" algn="just" rtl="0">
                        <a:lnSpc>
                          <a:spcPct val="100000"/>
                        </a:lnSpc>
                        <a:spcBef>
                          <a:spcPts val="0"/>
                        </a:spcBef>
                        <a:spcAft>
                          <a:spcPts val="0"/>
                        </a:spcAft>
                        <a:buClr>
                          <a:srgbClr val="000000"/>
                        </a:buClr>
                        <a:buSzPts val="1400"/>
                        <a:buFont typeface="Arial"/>
                        <a:buNone/>
                      </a:pPr>
                      <a:r>
                        <a:rPr lang="en-US" sz="1800" b="0" i="0" u="none" strike="noStrike" cap="none">
                          <a:solidFill>
                            <a:schemeClr val="dk1"/>
                          </a:solidFill>
                          <a:latin typeface="Times New Roman"/>
                          <a:ea typeface="Times New Roman"/>
                          <a:cs typeface="Times New Roman"/>
                          <a:sym typeface="Times New Roman"/>
                        </a:rPr>
                        <a:t>Modified K-means Algorithm for Emotional</a:t>
                      </a:r>
                      <a:endParaRPr sz="1800" b="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400"/>
                        <a:buFont typeface="Arial"/>
                        <a:buNone/>
                      </a:pPr>
                      <a:r>
                        <a:rPr lang="en-US" sz="1800" b="0" i="0" u="none" strike="noStrike" cap="none">
                          <a:solidFill>
                            <a:schemeClr val="dk1"/>
                          </a:solidFill>
                          <a:latin typeface="Times New Roman"/>
                          <a:ea typeface="Times New Roman"/>
                          <a:cs typeface="Times New Roman"/>
                          <a:sym typeface="Times New Roman"/>
                        </a:rPr>
                        <a:t>Intelligence Mining</a:t>
                      </a:r>
                      <a:endParaRPr sz="1800" b="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(2015)</a:t>
                      </a:r>
                      <a:br>
                        <a:rPr lang="en-US" sz="1800" u="none" strike="noStrike" cap="none">
                          <a:latin typeface="Times New Roman"/>
                          <a:ea typeface="Times New Roman"/>
                          <a:cs typeface="Times New Roman"/>
                          <a:sym typeface="Times New Roman"/>
                        </a:rPr>
                      </a:br>
                      <a:endParaRPr sz="1800" u="none" strike="noStrike" cap="none">
                        <a:latin typeface="Times New Roman"/>
                        <a:ea typeface="Times New Roman"/>
                        <a:cs typeface="Times New Roman"/>
                        <a:sym typeface="Times New Roman"/>
                      </a:endParaRPr>
                    </a:p>
                  </a:txBody>
                  <a:tcPr marL="44225" marR="44225" marT="0" marB="0"/>
                </a:tc>
                <a:tc>
                  <a:txBody>
                    <a:bodyPr/>
                    <a:lstStyle/>
                    <a:p>
                      <a:pPr marL="0" marR="0" lvl="0" indent="0" algn="just" rtl="0">
                        <a:lnSpc>
                          <a:spcPct val="100000"/>
                        </a:lnSpc>
                        <a:spcBef>
                          <a:spcPts val="0"/>
                        </a:spcBef>
                        <a:spcAft>
                          <a:spcPts val="0"/>
                        </a:spcAft>
                        <a:buClr>
                          <a:schemeClr val="dk1"/>
                        </a:buClr>
                        <a:buSzPts val="1100"/>
                        <a:buFont typeface="Arial"/>
                        <a:buNone/>
                      </a:pPr>
                      <a:r>
                        <a:rPr lang="en-US" sz="1800" u="none" strike="noStrike" cap="none">
                          <a:latin typeface="Times New Roman"/>
                          <a:ea typeface="Times New Roman"/>
                          <a:cs typeface="Times New Roman"/>
                          <a:sym typeface="Times New Roman"/>
                        </a:rPr>
                        <a:t>Focuses on </a:t>
                      </a:r>
                      <a:r>
                        <a:rPr lang="en-US" sz="1800" b="1" u="none" strike="noStrike" cap="none">
                          <a:latin typeface="Times New Roman"/>
                          <a:ea typeface="Times New Roman"/>
                          <a:cs typeface="Times New Roman"/>
                          <a:sym typeface="Times New Roman"/>
                        </a:rPr>
                        <a:t>minimizing the problems of the K-means</a:t>
                      </a:r>
                      <a:r>
                        <a:rPr lang="en-US" sz="1800" u="none" strike="noStrike" cap="none">
                          <a:latin typeface="Times New Roman"/>
                          <a:ea typeface="Times New Roman"/>
                          <a:cs typeface="Times New Roman"/>
                          <a:sym typeface="Times New Roman"/>
                        </a:rPr>
                        <a:t> algorithm by some modifications in it and applying it to the numerical dataset.</a:t>
                      </a:r>
                      <a:endParaRPr sz="1800" u="none" strike="noStrike" cap="none">
                        <a:latin typeface="Times New Roman"/>
                        <a:ea typeface="Times New Roman"/>
                        <a:cs typeface="Times New Roman"/>
                        <a:sym typeface="Times New Roman"/>
                      </a:endParaRPr>
                    </a:p>
                  </a:txBody>
                  <a:tcPr marL="44225" marR="44225" marT="0" marB="0"/>
                </a:tc>
                <a:tc>
                  <a:txBody>
                    <a:bodyPr/>
                    <a:lstStyle/>
                    <a:p>
                      <a:pPr marL="0" marR="0" lvl="0" indent="0" algn="just" rtl="0">
                        <a:lnSpc>
                          <a:spcPct val="100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Modified K-means worked more efficiently than basic K-means on EI data.</a:t>
                      </a:r>
                      <a:endParaRPr sz="180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400"/>
                        <a:buFont typeface="Arial"/>
                        <a:buNone/>
                      </a:pPr>
                      <a:endParaRPr sz="180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Limitation: On how this information can be used in helping the organization with </a:t>
                      </a:r>
                      <a:r>
                        <a:rPr lang="en-US" sz="1800" b="1" u="none" strike="noStrike" cap="none">
                          <a:latin typeface="Times New Roman"/>
                          <a:ea typeface="Times New Roman"/>
                          <a:cs typeface="Times New Roman"/>
                          <a:sym typeface="Times New Roman"/>
                        </a:rPr>
                        <a:t>team formation and decision making process. </a:t>
                      </a:r>
                      <a:r>
                        <a:rPr lang="en-US" sz="1800" u="none" strike="noStrike" cap="none">
                          <a:latin typeface="Times New Roman"/>
                          <a:ea typeface="Times New Roman"/>
                          <a:cs typeface="Times New Roman"/>
                          <a:sym typeface="Times New Roman"/>
                        </a:rPr>
                        <a:t> </a:t>
                      </a:r>
                      <a:endParaRPr sz="1800" u="none" strike="noStrike" cap="none">
                        <a:latin typeface="Times New Roman"/>
                        <a:ea typeface="Times New Roman"/>
                        <a:cs typeface="Times New Roman"/>
                        <a:sym typeface="Times New Roman"/>
                      </a:endParaRPr>
                    </a:p>
                  </a:txBody>
                  <a:tcPr marL="44225" marR="44225" marT="0" marB="0"/>
                </a:tc>
              </a:tr>
            </a:tbl>
          </a:graphicData>
        </a:graphic>
      </p:graphicFrame>
      <p:pic>
        <p:nvPicPr>
          <p:cNvPr id="163" name="Google Shape;163;ga57ceecb39_0_209"/>
          <p:cNvPicPr preferRelativeResize="0"/>
          <p:nvPr/>
        </p:nvPicPr>
        <p:blipFill rotWithShape="1">
          <a:blip r:embed="rId3">
            <a:alphaModFix/>
          </a:blip>
          <a:srcRect/>
          <a:stretch/>
        </p:blipFill>
        <p:spPr>
          <a:xfrm>
            <a:off x="8420100" y="6143225"/>
            <a:ext cx="533400" cy="524282"/>
          </a:xfrm>
          <a:prstGeom prst="rect">
            <a:avLst/>
          </a:prstGeom>
          <a:noFill/>
          <a:ln>
            <a:noFill/>
          </a:ln>
        </p:spPr>
      </p:pic>
      <p:sp>
        <p:nvSpPr>
          <p:cNvPr id="164" name="Google Shape;164;ga57ceecb39_0_209"/>
          <p:cNvSpPr txBox="1">
            <a:spLocks noGrp="1"/>
          </p:cNvSpPr>
          <p:nvPr>
            <p:ph type="ftr" idx="11"/>
          </p:nvPr>
        </p:nvSpPr>
        <p:spPr>
          <a:xfrm>
            <a:off x="921600" y="6324200"/>
            <a:ext cx="73008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400"/>
              <a:buFont typeface="Arial"/>
              <a:buNone/>
            </a:pPr>
            <a:r>
              <a:rPr lang="en-US" sz="1300">
                <a:solidFill>
                  <a:srgbClr val="000000"/>
                </a:solidFill>
                <a:latin typeface="Times New Roman"/>
                <a:ea typeface="Times New Roman"/>
                <a:cs typeface="Times New Roman"/>
                <a:sym typeface="Times New Roman"/>
              </a:rPr>
              <a:t>SFIT- IT                 Influence of Emotional intelligence for Professional Growth</a:t>
            </a:r>
            <a:r>
              <a:rPr lang="en-US" sz="1600">
                <a:solidFill>
                  <a:srgbClr val="000000"/>
                </a:solidFill>
                <a:latin typeface="Times New Roman"/>
                <a:ea typeface="Times New Roman"/>
                <a:cs typeface="Times New Roman"/>
                <a:sym typeface="Times New Roman"/>
              </a:rPr>
              <a:t>   </a:t>
            </a:r>
            <a:r>
              <a:rPr lang="en-US"/>
              <a:t>                          </a:t>
            </a:r>
            <a:endParaRPr/>
          </a:p>
          <a:p>
            <a:pPr marL="0" lvl="0" indent="0" algn="l" rtl="0">
              <a:lnSpc>
                <a:spcPct val="100000"/>
              </a:lnSpc>
              <a:spcBef>
                <a:spcPts val="0"/>
              </a:spcBef>
              <a:spcAft>
                <a:spcPts val="0"/>
              </a:spcAft>
              <a:buSzPts val="1400"/>
              <a:buNone/>
            </a:pPr>
            <a:r>
              <a:rPr lang="en-US"/>
              <a:t>                                  </a:t>
            </a:r>
            <a:endParaRPr/>
          </a:p>
        </p:txBody>
      </p:sp>
      <p:sp>
        <p:nvSpPr>
          <p:cNvPr id="165" name="Google Shape;165;ga57ceecb39_0_209"/>
          <p:cNvSpPr txBox="1"/>
          <p:nvPr/>
        </p:nvSpPr>
        <p:spPr>
          <a:xfrm>
            <a:off x="264300" y="0"/>
            <a:ext cx="8615400" cy="828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3600"/>
              <a:buFont typeface="Libre Franklin"/>
              <a:buNone/>
            </a:pPr>
            <a:r>
              <a:rPr lang="en-US" sz="4000" b="0" i="0" u="none" strike="noStrike" cap="none">
                <a:solidFill>
                  <a:srgbClr val="000000"/>
                </a:solidFill>
                <a:latin typeface="Times New Roman"/>
                <a:ea typeface="Times New Roman"/>
                <a:cs typeface="Times New Roman"/>
                <a:sym typeface="Times New Roman"/>
              </a:rPr>
              <a:t>LITERATURE REVIEW-(III)</a:t>
            </a:r>
            <a:endParaRPr sz="40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a57ceecb39_0_217"/>
          <p:cNvSpPr>
            <a:spLocks noGrp="1"/>
          </p:cNvSpPr>
          <p:nvPr>
            <p:ph type="sldNum" idx="12"/>
          </p:nvPr>
        </p:nvSpPr>
        <p:spPr>
          <a:xfrm>
            <a:off x="146304" y="6403863"/>
            <a:ext cx="457200" cy="457200"/>
          </a:xfrm>
          <a:prstGeom prst="ellipse">
            <a:avLst/>
          </a:prstGeom>
          <a:solidFill>
            <a:schemeClr val="accent1"/>
          </a:solidFill>
          <a:ln>
            <a:noFill/>
          </a:ln>
        </p:spPr>
        <p:txBody>
          <a:bodyPr spcFirstLastPara="1" wrap="square" lIns="0" tIns="0" rIns="0" bIns="0" anchor="ctr" anchorCtr="1">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en-US"/>
              <a:t>8</a:t>
            </a:fld>
            <a:endParaRPr/>
          </a:p>
        </p:txBody>
      </p:sp>
      <p:graphicFrame>
        <p:nvGraphicFramePr>
          <p:cNvPr id="172" name="Google Shape;172;ga57ceecb39_0_217"/>
          <p:cNvGraphicFramePr/>
          <p:nvPr/>
        </p:nvGraphicFramePr>
        <p:xfrm>
          <a:off x="28625" y="592695"/>
          <a:ext cx="8915400" cy="5781548"/>
        </p:xfrm>
        <a:graphic>
          <a:graphicData uri="http://schemas.openxmlformats.org/drawingml/2006/table">
            <a:tbl>
              <a:tblPr firstRow="1" firstCol="1" bandRow="1">
                <a:noFill/>
                <a:tableStyleId>{0A51CC08-F386-4680-8130-F0FA4F31065E}</a:tableStyleId>
              </a:tblPr>
              <a:tblGrid>
                <a:gridCol w="499750"/>
                <a:gridCol w="2687500"/>
                <a:gridCol w="2376575"/>
                <a:gridCol w="3351575"/>
              </a:tblGrid>
              <a:tr h="295750">
                <a:tc>
                  <a:txBody>
                    <a:bodyPr/>
                    <a:lstStyle/>
                    <a:p>
                      <a:pPr marL="0" marR="0" lvl="0" indent="0" algn="just" rtl="0">
                        <a:lnSpc>
                          <a:spcPct val="115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Sr </a:t>
                      </a:r>
                      <a:endParaRPr sz="1800" u="none" strike="noStrike" cap="none">
                        <a:latin typeface="Times New Roman"/>
                        <a:ea typeface="Times New Roman"/>
                        <a:cs typeface="Times New Roman"/>
                        <a:sym typeface="Times New Roman"/>
                      </a:endParaRPr>
                    </a:p>
                  </a:txBody>
                  <a:tcPr marL="44225" marR="4422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just" rtl="0">
                        <a:lnSpc>
                          <a:spcPct val="115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Paper Name</a:t>
                      </a:r>
                      <a:endParaRPr sz="1800" b="0" i="0" u="none" strike="noStrike" cap="none">
                        <a:solidFill>
                          <a:srgbClr val="000000"/>
                        </a:solidFill>
                        <a:latin typeface="Times New Roman"/>
                        <a:ea typeface="Times New Roman"/>
                        <a:cs typeface="Times New Roman"/>
                        <a:sym typeface="Times New Roman"/>
                      </a:endParaRPr>
                    </a:p>
                  </a:txBody>
                  <a:tcPr marL="44225" marR="4422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just" rtl="0">
                        <a:lnSpc>
                          <a:spcPct val="115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Review</a:t>
                      </a:r>
                      <a:endParaRPr sz="1800" u="none" strike="noStrike" cap="none">
                        <a:latin typeface="Times New Roman"/>
                        <a:ea typeface="Times New Roman"/>
                        <a:cs typeface="Times New Roman"/>
                        <a:sym typeface="Times New Roman"/>
                      </a:endParaRPr>
                    </a:p>
                  </a:txBody>
                  <a:tcPr marL="44225" marR="4422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just" rtl="0">
                        <a:lnSpc>
                          <a:spcPct val="115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Analysis/Limitation</a:t>
                      </a:r>
                      <a:endParaRPr sz="1800" u="none" strike="noStrike" cap="none">
                        <a:latin typeface="Times New Roman"/>
                        <a:ea typeface="Times New Roman"/>
                        <a:cs typeface="Times New Roman"/>
                        <a:sym typeface="Times New Roman"/>
                      </a:endParaRPr>
                    </a:p>
                  </a:txBody>
                  <a:tcPr marL="44225" marR="4422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2458600">
                <a:tc>
                  <a:txBody>
                    <a:bodyPr/>
                    <a:lstStyle/>
                    <a:p>
                      <a:pPr marL="0" marR="0" lvl="0" indent="0" algn="just" rtl="0">
                        <a:lnSpc>
                          <a:spcPct val="115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[9]</a:t>
                      </a:r>
                      <a:endParaRPr sz="1800" u="none" strike="noStrike" cap="none">
                        <a:latin typeface="Times New Roman"/>
                        <a:ea typeface="Times New Roman"/>
                        <a:cs typeface="Times New Roman"/>
                        <a:sym typeface="Times New Roman"/>
                      </a:endParaRPr>
                    </a:p>
                  </a:txBody>
                  <a:tcPr marL="44225" marR="44225" marT="0" marB="0">
                    <a:lnT w="12700" cap="flat" cmpd="sng">
                      <a:solidFill>
                        <a:schemeClr val="dk1"/>
                      </a:solidFill>
                      <a:prstDash val="solid"/>
                      <a:round/>
                      <a:headEnd type="none" w="sm" len="sm"/>
                      <a:tailEnd type="none" w="sm" len="sm"/>
                    </a:lnT>
                  </a:tcPr>
                </a:tc>
                <a:tc>
                  <a:txBody>
                    <a:bodyPr/>
                    <a:lstStyle/>
                    <a:p>
                      <a:pPr marL="0" marR="0" lvl="0" indent="0" algn="just" rtl="0">
                        <a:lnSpc>
                          <a:spcPct val="100000"/>
                        </a:lnSpc>
                        <a:spcBef>
                          <a:spcPts val="0"/>
                        </a:spcBef>
                        <a:spcAft>
                          <a:spcPts val="0"/>
                        </a:spcAft>
                        <a:buClr>
                          <a:srgbClr val="000000"/>
                        </a:buClr>
                        <a:buSzPts val="1400"/>
                        <a:buFont typeface="Arial"/>
                        <a:buNone/>
                      </a:pPr>
                      <a:r>
                        <a:rPr lang="en-US" sz="1800" b="0" i="0" u="none" strike="noStrike" cap="none">
                          <a:solidFill>
                            <a:srgbClr val="000000"/>
                          </a:solidFill>
                          <a:latin typeface="Times New Roman"/>
                          <a:ea typeface="Times New Roman"/>
                          <a:cs typeface="Times New Roman"/>
                          <a:sym typeface="Times New Roman"/>
                        </a:rPr>
                        <a:t>Machine Learning on Emotional Intelligence and Work Life Balance</a:t>
                      </a:r>
                      <a:endParaRPr sz="18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400"/>
                        <a:buFont typeface="Arial"/>
                        <a:buNone/>
                      </a:pPr>
                      <a:r>
                        <a:rPr lang="en-US" sz="1800" u="none" strike="noStrike" cap="none">
                          <a:solidFill>
                            <a:srgbClr val="000000"/>
                          </a:solidFill>
                          <a:latin typeface="Times New Roman"/>
                          <a:ea typeface="Times New Roman"/>
                          <a:cs typeface="Times New Roman"/>
                          <a:sym typeface="Times New Roman"/>
                        </a:rPr>
                        <a:t>(2015)</a:t>
                      </a:r>
                      <a:endParaRPr sz="1800" u="none" strike="noStrike" cap="none">
                        <a:solidFill>
                          <a:srgbClr val="000000"/>
                        </a:solidFill>
                        <a:latin typeface="Times New Roman"/>
                        <a:ea typeface="Times New Roman"/>
                        <a:cs typeface="Times New Roman"/>
                        <a:sym typeface="Times New Roman"/>
                      </a:endParaRPr>
                    </a:p>
                  </a:txBody>
                  <a:tcPr marL="63500" marR="63500" marT="63500" marB="63500">
                    <a:lnT w="12700" cap="flat" cmpd="sng">
                      <a:solidFill>
                        <a:schemeClr val="dk1"/>
                      </a:solidFill>
                      <a:prstDash val="solid"/>
                      <a:round/>
                      <a:headEnd type="none" w="sm" len="sm"/>
                      <a:tailEnd type="none" w="sm" len="sm"/>
                    </a:lnT>
                  </a:tcPr>
                </a:tc>
                <a:tc>
                  <a:txBody>
                    <a:bodyPr/>
                    <a:lstStyle/>
                    <a:p>
                      <a:pPr marL="0" marR="0" lvl="0" indent="0" algn="just" rtl="0">
                        <a:lnSpc>
                          <a:spcPct val="100000"/>
                        </a:lnSpc>
                        <a:spcBef>
                          <a:spcPts val="0"/>
                        </a:spcBef>
                        <a:spcAft>
                          <a:spcPts val="0"/>
                        </a:spcAft>
                        <a:buClr>
                          <a:schemeClr val="dk1"/>
                        </a:buClr>
                        <a:buSzPts val="1100"/>
                        <a:buFont typeface="Arial"/>
                        <a:buNone/>
                      </a:pPr>
                      <a:r>
                        <a:rPr lang="en-US" sz="1800" u="none" strike="noStrike" cap="none">
                          <a:latin typeface="Times New Roman"/>
                          <a:ea typeface="Times New Roman"/>
                          <a:cs typeface="Times New Roman"/>
                          <a:sym typeface="Times New Roman"/>
                        </a:rPr>
                        <a:t>The author examines how far the employees are conscious of their own self and found the ideas and views of an individual about themselves and others. </a:t>
                      </a:r>
                      <a:endParaRPr sz="1800" u="none" strike="noStrike" cap="none">
                        <a:latin typeface="Times New Roman"/>
                        <a:ea typeface="Times New Roman"/>
                        <a:cs typeface="Times New Roman"/>
                        <a:sym typeface="Times New Roman"/>
                      </a:endParaRPr>
                    </a:p>
                  </a:txBody>
                  <a:tcPr marL="63500" marR="63500" marT="63500" marB="63500">
                    <a:lnT w="12700" cap="flat" cmpd="sng">
                      <a:solidFill>
                        <a:schemeClr val="dk1"/>
                      </a:solidFill>
                      <a:prstDash val="solid"/>
                      <a:round/>
                      <a:headEnd type="none" w="sm" len="sm"/>
                      <a:tailEnd type="none" w="sm" len="sm"/>
                    </a:lnT>
                  </a:tcPr>
                </a:tc>
                <a:tc>
                  <a:txBody>
                    <a:bodyPr/>
                    <a:lstStyle/>
                    <a:p>
                      <a:pPr marL="0" marR="0" lvl="0" indent="0" algn="just" rtl="0">
                        <a:lnSpc>
                          <a:spcPct val="100000"/>
                        </a:lnSpc>
                        <a:spcBef>
                          <a:spcPts val="0"/>
                        </a:spcBef>
                        <a:spcAft>
                          <a:spcPts val="0"/>
                        </a:spcAft>
                        <a:buClr>
                          <a:schemeClr val="dk1"/>
                        </a:buClr>
                        <a:buSzPts val="1100"/>
                        <a:buFont typeface="Arial"/>
                        <a:buNone/>
                      </a:pPr>
                      <a:r>
                        <a:rPr lang="en-US" sz="1800" u="none" strike="noStrike" cap="none">
                          <a:latin typeface="Times New Roman"/>
                          <a:ea typeface="Times New Roman"/>
                          <a:cs typeface="Times New Roman"/>
                          <a:sym typeface="Times New Roman"/>
                        </a:rPr>
                        <a:t>The finding tells that emotional intelligence is a developing ability; it is likely that the accumulated life experiences contribute to Emotional Quotient.</a:t>
                      </a:r>
                      <a:endParaRPr sz="180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100"/>
                        <a:buFont typeface="Arial"/>
                        <a:buNone/>
                      </a:pPr>
                      <a:endParaRPr sz="180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r>
                        <a:rPr lang="en-US" sz="1800" u="none" strike="noStrike" cap="none">
                          <a:latin typeface="Times New Roman"/>
                          <a:ea typeface="Times New Roman"/>
                          <a:cs typeface="Times New Roman"/>
                          <a:sym typeface="Times New Roman"/>
                        </a:rPr>
                        <a:t>Limitations: </a:t>
                      </a:r>
                      <a:r>
                        <a:rPr lang="en-US" sz="1800" b="1" u="none" strike="noStrike" cap="none">
                          <a:highlight>
                            <a:srgbClr val="FFFFFF"/>
                          </a:highlight>
                          <a:latin typeface="Times New Roman"/>
                          <a:ea typeface="Times New Roman"/>
                          <a:cs typeface="Times New Roman"/>
                          <a:sym typeface="Times New Roman"/>
                        </a:rPr>
                        <a:t>Classification and Clustering </a:t>
                      </a:r>
                      <a:r>
                        <a:rPr lang="en-US" sz="1800" u="none" strike="noStrike" cap="none">
                          <a:highlight>
                            <a:srgbClr val="FFFFFF"/>
                          </a:highlight>
                          <a:latin typeface="Times New Roman"/>
                          <a:ea typeface="Times New Roman"/>
                          <a:cs typeface="Times New Roman"/>
                          <a:sym typeface="Times New Roman"/>
                        </a:rPr>
                        <a:t>algorithms provide </a:t>
                      </a:r>
                      <a:r>
                        <a:rPr lang="en-US" sz="1800" b="1" u="none" strike="noStrike" cap="none">
                          <a:highlight>
                            <a:srgbClr val="FFFFFF"/>
                          </a:highlight>
                          <a:latin typeface="Times New Roman"/>
                          <a:ea typeface="Times New Roman"/>
                          <a:cs typeface="Times New Roman"/>
                          <a:sym typeface="Times New Roman"/>
                        </a:rPr>
                        <a:t>similar results </a:t>
                      </a:r>
                      <a:r>
                        <a:rPr lang="en-US" sz="1800" u="none" strike="noStrike" cap="none">
                          <a:highlight>
                            <a:srgbClr val="FFFFFF"/>
                          </a:highlight>
                          <a:latin typeface="Times New Roman"/>
                          <a:ea typeface="Times New Roman"/>
                          <a:cs typeface="Times New Roman"/>
                          <a:sym typeface="Times New Roman"/>
                        </a:rPr>
                        <a:t>for the given data. </a:t>
                      </a:r>
                      <a:endParaRPr sz="1800" u="none" strike="noStrike" cap="none">
                        <a:solidFill>
                          <a:srgbClr val="000000"/>
                        </a:solidFill>
                        <a:latin typeface="Times New Roman"/>
                        <a:ea typeface="Times New Roman"/>
                        <a:cs typeface="Times New Roman"/>
                        <a:sym typeface="Times New Roman"/>
                      </a:endParaRPr>
                    </a:p>
                  </a:txBody>
                  <a:tcPr marL="63500" marR="63500" marT="63500" marB="63500">
                    <a:lnT w="12700" cap="flat" cmpd="sng">
                      <a:solidFill>
                        <a:schemeClr val="dk1"/>
                      </a:solidFill>
                      <a:prstDash val="solid"/>
                      <a:round/>
                      <a:headEnd type="none" w="sm" len="sm"/>
                      <a:tailEnd type="none" w="sm" len="sm"/>
                    </a:lnT>
                  </a:tcPr>
                </a:tc>
              </a:tr>
              <a:tr h="2718500">
                <a:tc>
                  <a:txBody>
                    <a:bodyPr/>
                    <a:lstStyle/>
                    <a:p>
                      <a:pPr marL="0" marR="0" lvl="0" indent="0" algn="just" rtl="0">
                        <a:lnSpc>
                          <a:spcPct val="115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[10]</a:t>
                      </a:r>
                      <a:endParaRPr sz="1800" u="none" strike="noStrike" cap="none">
                        <a:latin typeface="Times New Roman"/>
                        <a:ea typeface="Times New Roman"/>
                        <a:cs typeface="Times New Roman"/>
                        <a:sym typeface="Times New Roman"/>
                      </a:endParaRPr>
                    </a:p>
                  </a:txBody>
                  <a:tcPr marL="44225" marR="44225" marT="0" marB="0"/>
                </a:tc>
                <a:tc>
                  <a:txBody>
                    <a:bodyPr/>
                    <a:lstStyle/>
                    <a:p>
                      <a:pPr marL="0" marR="0" lvl="0" indent="0" algn="just" rtl="0">
                        <a:lnSpc>
                          <a:spcPct val="100000"/>
                        </a:lnSpc>
                        <a:spcBef>
                          <a:spcPts val="0"/>
                        </a:spcBef>
                        <a:spcAft>
                          <a:spcPts val="0"/>
                        </a:spcAft>
                        <a:buClr>
                          <a:srgbClr val="000000"/>
                        </a:buClr>
                        <a:buSzPts val="1400"/>
                        <a:buFont typeface="Arial"/>
                        <a:buNone/>
                      </a:pPr>
                      <a:r>
                        <a:rPr lang="en-US" sz="1800" b="0" i="0" u="none" strike="noStrike" cap="none">
                          <a:solidFill>
                            <a:srgbClr val="000000"/>
                          </a:solidFill>
                          <a:latin typeface="Times New Roman"/>
                          <a:ea typeface="Times New Roman"/>
                          <a:cs typeface="Times New Roman"/>
                          <a:sym typeface="Times New Roman"/>
                        </a:rPr>
                        <a:t>Assessing the impact of  personality and psychological ownership in determining emotional intelligence of information technology(IT) employees using curve fit regression</a:t>
                      </a:r>
                      <a:endParaRPr sz="18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400"/>
                        <a:buFont typeface="Arial"/>
                        <a:buNone/>
                      </a:pPr>
                      <a:r>
                        <a:rPr lang="en-US" sz="1800" u="none" strike="noStrike" cap="none">
                          <a:solidFill>
                            <a:srgbClr val="000000"/>
                          </a:solidFill>
                          <a:latin typeface="Times New Roman"/>
                          <a:ea typeface="Times New Roman"/>
                          <a:cs typeface="Times New Roman"/>
                          <a:sym typeface="Times New Roman"/>
                        </a:rPr>
                        <a:t>(2017)</a:t>
                      </a:r>
                      <a:endParaRPr sz="1800" u="none" strike="noStrike" cap="none">
                        <a:solidFill>
                          <a:srgbClr val="000000"/>
                        </a:solidFill>
                        <a:latin typeface="Times New Roman"/>
                        <a:ea typeface="Times New Roman"/>
                        <a:cs typeface="Times New Roman"/>
                        <a:sym typeface="Times New Roman"/>
                      </a:endParaRPr>
                    </a:p>
                  </a:txBody>
                  <a:tcPr marL="63500" marR="63500" marT="63500" marB="63500"/>
                </a:tc>
                <a:tc>
                  <a:txBody>
                    <a:bodyPr/>
                    <a:lstStyle/>
                    <a:p>
                      <a:pPr marL="0" marR="0" lvl="0" indent="0" algn="just" rtl="0">
                        <a:lnSpc>
                          <a:spcPct val="100000"/>
                        </a:lnSpc>
                        <a:spcBef>
                          <a:spcPts val="0"/>
                        </a:spcBef>
                        <a:spcAft>
                          <a:spcPts val="0"/>
                        </a:spcAft>
                        <a:buClr>
                          <a:srgbClr val="000000"/>
                        </a:buClr>
                        <a:buSzPts val="1400"/>
                        <a:buFont typeface="Arial"/>
                        <a:buNone/>
                      </a:pPr>
                      <a:r>
                        <a:rPr lang="en-US" sz="1800" u="none" strike="noStrike" cap="none">
                          <a:solidFill>
                            <a:srgbClr val="000000"/>
                          </a:solidFill>
                          <a:latin typeface="Times New Roman"/>
                          <a:ea typeface="Times New Roman"/>
                          <a:cs typeface="Times New Roman"/>
                          <a:sym typeface="Times New Roman"/>
                        </a:rPr>
                        <a:t>Claims for</a:t>
                      </a:r>
                      <a:r>
                        <a:rPr lang="en-US" sz="1800" b="0" i="0" u="none" strike="noStrike" cap="none">
                          <a:solidFill>
                            <a:srgbClr val="000000"/>
                          </a:solidFill>
                          <a:latin typeface="Times New Roman"/>
                          <a:ea typeface="Times New Roman"/>
                          <a:cs typeface="Times New Roman"/>
                          <a:sym typeface="Times New Roman"/>
                        </a:rPr>
                        <a:t> significant relationship between </a:t>
                      </a:r>
                      <a:r>
                        <a:rPr lang="en-US" sz="1800" b="1" i="0" u="none" strike="noStrike" cap="none">
                          <a:solidFill>
                            <a:srgbClr val="000000"/>
                          </a:solidFill>
                          <a:latin typeface="Times New Roman"/>
                          <a:ea typeface="Times New Roman"/>
                          <a:cs typeface="Times New Roman"/>
                          <a:sym typeface="Times New Roman"/>
                        </a:rPr>
                        <a:t>personality</a:t>
                      </a:r>
                      <a:r>
                        <a:rPr lang="en-US" sz="1800" b="0" i="0" u="none" strike="noStrike" cap="none">
                          <a:solidFill>
                            <a:srgbClr val="000000"/>
                          </a:solidFill>
                          <a:latin typeface="Times New Roman"/>
                          <a:ea typeface="Times New Roman"/>
                          <a:cs typeface="Times New Roman"/>
                          <a:sym typeface="Times New Roman"/>
                        </a:rPr>
                        <a:t>, </a:t>
                      </a:r>
                      <a:r>
                        <a:rPr lang="en-US" sz="1800" b="1" i="0" u="none" strike="noStrike" cap="none">
                          <a:solidFill>
                            <a:srgbClr val="000000"/>
                          </a:solidFill>
                          <a:latin typeface="Times New Roman"/>
                          <a:ea typeface="Times New Roman"/>
                          <a:cs typeface="Times New Roman"/>
                          <a:sym typeface="Times New Roman"/>
                        </a:rPr>
                        <a:t>psychological ownership</a:t>
                      </a:r>
                      <a:r>
                        <a:rPr lang="en-US" sz="1800" b="0" i="0" u="none" strike="noStrike" cap="none">
                          <a:solidFill>
                            <a:srgbClr val="000000"/>
                          </a:solidFill>
                          <a:latin typeface="Times New Roman"/>
                          <a:ea typeface="Times New Roman"/>
                          <a:cs typeface="Times New Roman"/>
                          <a:sym typeface="Times New Roman"/>
                        </a:rPr>
                        <a:t> and </a:t>
                      </a:r>
                      <a:r>
                        <a:rPr lang="en-US" sz="1800" b="1" i="0" u="none" strike="noStrike" cap="none">
                          <a:solidFill>
                            <a:srgbClr val="000000"/>
                          </a:solidFill>
                          <a:latin typeface="Times New Roman"/>
                          <a:ea typeface="Times New Roman"/>
                          <a:cs typeface="Times New Roman"/>
                          <a:sym typeface="Times New Roman"/>
                        </a:rPr>
                        <a:t>Emotional Intelligence</a:t>
                      </a:r>
                      <a:r>
                        <a:rPr lang="en-US" sz="1800" b="0" i="0" u="none" strike="noStrike" cap="none">
                          <a:solidFill>
                            <a:srgbClr val="000000"/>
                          </a:solidFill>
                          <a:latin typeface="Times New Roman"/>
                          <a:ea typeface="Times New Roman"/>
                          <a:cs typeface="Times New Roman"/>
                          <a:sym typeface="Times New Roman"/>
                        </a:rPr>
                        <a:t> were </a:t>
                      </a:r>
                      <a:r>
                        <a:rPr lang="en-US" sz="1800" u="none" strike="noStrike" cap="none">
                          <a:solidFill>
                            <a:srgbClr val="000000"/>
                          </a:solidFill>
                          <a:latin typeface="Times New Roman"/>
                          <a:ea typeface="Times New Roman"/>
                          <a:cs typeface="Times New Roman"/>
                          <a:sym typeface="Times New Roman"/>
                        </a:rPr>
                        <a:t>made.</a:t>
                      </a:r>
                      <a:endParaRPr sz="180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400"/>
                        <a:buFont typeface="Arial"/>
                        <a:buNone/>
                      </a:pPr>
                      <a:r>
                        <a:rPr lang="en-US" sz="1800" u="none" strike="noStrike" cap="none">
                          <a:latin typeface="Times New Roman"/>
                          <a:ea typeface="Times New Roman"/>
                          <a:cs typeface="Times New Roman"/>
                          <a:sym typeface="Times New Roman"/>
                        </a:rPr>
                        <a:t/>
                      </a:r>
                      <a:br>
                        <a:rPr lang="en-US" sz="1800" u="none" strike="noStrike" cap="none">
                          <a:latin typeface="Times New Roman"/>
                          <a:ea typeface="Times New Roman"/>
                          <a:cs typeface="Times New Roman"/>
                          <a:sym typeface="Times New Roman"/>
                        </a:rPr>
                      </a:br>
                      <a:r>
                        <a:rPr lang="en-US" sz="1800" u="none" strike="noStrike" cap="none">
                          <a:latin typeface="Times New Roman"/>
                          <a:ea typeface="Times New Roman"/>
                          <a:cs typeface="Times New Roman"/>
                          <a:sym typeface="Times New Roman"/>
                        </a:rPr>
                        <a:t/>
                      </a:r>
                      <a:br>
                        <a:rPr lang="en-US" sz="1800" u="none" strike="noStrike" cap="none">
                          <a:latin typeface="Times New Roman"/>
                          <a:ea typeface="Times New Roman"/>
                          <a:cs typeface="Times New Roman"/>
                          <a:sym typeface="Times New Roman"/>
                        </a:rPr>
                      </a:br>
                      <a:endParaRPr sz="1800" u="none" strike="noStrike" cap="none">
                        <a:latin typeface="Times New Roman"/>
                        <a:ea typeface="Times New Roman"/>
                        <a:cs typeface="Times New Roman"/>
                        <a:sym typeface="Times New Roman"/>
                      </a:endParaRPr>
                    </a:p>
                  </a:txBody>
                  <a:tcPr marL="63500" marR="63500" marT="63500" marB="63500"/>
                </a:tc>
                <a:tc>
                  <a:txBody>
                    <a:bodyPr/>
                    <a:lstStyle/>
                    <a:p>
                      <a:pPr marL="0" marR="0" lvl="0" indent="0" algn="just" rtl="0">
                        <a:lnSpc>
                          <a:spcPct val="100000"/>
                        </a:lnSpc>
                        <a:spcBef>
                          <a:spcPts val="0"/>
                        </a:spcBef>
                        <a:spcAft>
                          <a:spcPts val="0"/>
                        </a:spcAft>
                        <a:buClr>
                          <a:srgbClr val="000000"/>
                        </a:buClr>
                        <a:buSzPts val="1400"/>
                        <a:buFont typeface="Arial"/>
                        <a:buNone/>
                      </a:pPr>
                      <a:r>
                        <a:rPr lang="en-US" sz="1800" u="none" strike="noStrike" cap="none">
                          <a:solidFill>
                            <a:srgbClr val="000000"/>
                          </a:solidFill>
                          <a:latin typeface="Times New Roman"/>
                          <a:ea typeface="Times New Roman"/>
                          <a:cs typeface="Times New Roman"/>
                          <a:sym typeface="Times New Roman"/>
                        </a:rPr>
                        <a:t>The correlation of employees’ well-being, tolerance of IT has being considered. Here, the performance of the employees has being differentiated into individual context and task oriented.</a:t>
                      </a:r>
                      <a:endParaRPr sz="180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400"/>
                        <a:buFont typeface="Arial"/>
                        <a:buNone/>
                      </a:pPr>
                      <a:endParaRPr sz="180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100"/>
                        <a:buFont typeface="Arial"/>
                        <a:buNone/>
                      </a:pPr>
                      <a:r>
                        <a:rPr lang="en-US" sz="1800" u="none" strike="noStrike" cap="none">
                          <a:latin typeface="Times New Roman"/>
                          <a:ea typeface="Times New Roman"/>
                          <a:cs typeface="Times New Roman"/>
                          <a:sym typeface="Times New Roman"/>
                        </a:rPr>
                        <a:t>Limitation:This research has been confined only to the </a:t>
                      </a:r>
                      <a:r>
                        <a:rPr lang="en-US" sz="1800" b="1" u="none" strike="noStrike" cap="none">
                          <a:latin typeface="Times New Roman"/>
                          <a:ea typeface="Times New Roman"/>
                          <a:cs typeface="Times New Roman"/>
                          <a:sym typeface="Times New Roman"/>
                        </a:rPr>
                        <a:t>state of Tamilnadu.</a:t>
                      </a:r>
                      <a:endParaRPr sz="1800" b="1" u="none" strike="noStrike" cap="none">
                        <a:solidFill>
                          <a:srgbClr val="000000"/>
                        </a:solidFill>
                        <a:latin typeface="Times New Roman"/>
                        <a:ea typeface="Times New Roman"/>
                        <a:cs typeface="Times New Roman"/>
                        <a:sym typeface="Times New Roman"/>
                      </a:endParaRPr>
                    </a:p>
                  </a:txBody>
                  <a:tcPr marL="63500" marR="63500" marT="63500" marB="63500"/>
                </a:tc>
              </a:tr>
            </a:tbl>
          </a:graphicData>
        </a:graphic>
      </p:graphicFrame>
      <p:pic>
        <p:nvPicPr>
          <p:cNvPr id="173" name="Google Shape;173;ga57ceecb39_0_217"/>
          <p:cNvPicPr preferRelativeResize="0"/>
          <p:nvPr/>
        </p:nvPicPr>
        <p:blipFill rotWithShape="1">
          <a:blip r:embed="rId3">
            <a:alphaModFix/>
          </a:blip>
          <a:srcRect/>
          <a:stretch/>
        </p:blipFill>
        <p:spPr>
          <a:xfrm>
            <a:off x="8458200" y="6294125"/>
            <a:ext cx="533400" cy="524282"/>
          </a:xfrm>
          <a:prstGeom prst="rect">
            <a:avLst/>
          </a:prstGeom>
          <a:noFill/>
          <a:ln>
            <a:noFill/>
          </a:ln>
        </p:spPr>
      </p:pic>
      <p:sp>
        <p:nvSpPr>
          <p:cNvPr id="174" name="Google Shape;174;ga57ceecb39_0_217"/>
          <p:cNvSpPr txBox="1">
            <a:spLocks noGrp="1"/>
          </p:cNvSpPr>
          <p:nvPr>
            <p:ph type="ftr" idx="11"/>
          </p:nvPr>
        </p:nvSpPr>
        <p:spPr>
          <a:xfrm>
            <a:off x="914400" y="6400875"/>
            <a:ext cx="73008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400"/>
              <a:buFont typeface="Arial"/>
              <a:buNone/>
            </a:pPr>
            <a:r>
              <a:rPr lang="en-US" sz="1300">
                <a:solidFill>
                  <a:srgbClr val="000000"/>
                </a:solidFill>
                <a:latin typeface="Times New Roman"/>
                <a:ea typeface="Times New Roman"/>
                <a:cs typeface="Times New Roman"/>
                <a:sym typeface="Times New Roman"/>
              </a:rPr>
              <a:t>SFIT- IT                 Influence of Emotional intelligence for Professional Growth</a:t>
            </a:r>
            <a:r>
              <a:rPr lang="en-US" sz="1600">
                <a:solidFill>
                  <a:srgbClr val="000000"/>
                </a:solidFill>
                <a:latin typeface="Times New Roman"/>
                <a:ea typeface="Times New Roman"/>
                <a:cs typeface="Times New Roman"/>
                <a:sym typeface="Times New Roman"/>
              </a:rPr>
              <a:t>   </a:t>
            </a:r>
            <a:r>
              <a:rPr lang="en-US"/>
              <a:t>                          </a:t>
            </a:r>
            <a:endParaRPr/>
          </a:p>
          <a:p>
            <a:pPr marL="0" lvl="0" indent="0" algn="l" rtl="0">
              <a:lnSpc>
                <a:spcPct val="100000"/>
              </a:lnSpc>
              <a:spcBef>
                <a:spcPts val="0"/>
              </a:spcBef>
              <a:spcAft>
                <a:spcPts val="0"/>
              </a:spcAft>
              <a:buSzPts val="1400"/>
              <a:buNone/>
            </a:pPr>
            <a:r>
              <a:rPr lang="en-US"/>
              <a:t>                                  </a:t>
            </a:r>
            <a:endParaRPr/>
          </a:p>
        </p:txBody>
      </p:sp>
      <p:sp>
        <p:nvSpPr>
          <p:cNvPr id="175" name="Google Shape;175;ga57ceecb39_0_217"/>
          <p:cNvSpPr txBox="1"/>
          <p:nvPr/>
        </p:nvSpPr>
        <p:spPr>
          <a:xfrm>
            <a:off x="328625" y="-20725"/>
            <a:ext cx="8615400" cy="828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3600"/>
              <a:buFont typeface="Libre Franklin"/>
              <a:buNone/>
            </a:pPr>
            <a:r>
              <a:rPr lang="en-US" sz="4000" b="0" i="0" u="none" strike="noStrike" cap="none">
                <a:solidFill>
                  <a:srgbClr val="000000"/>
                </a:solidFill>
                <a:latin typeface="Times New Roman"/>
                <a:ea typeface="Times New Roman"/>
                <a:cs typeface="Times New Roman"/>
                <a:sym typeface="Times New Roman"/>
              </a:rPr>
              <a:t>LITERATURE REVIEW-(IV)</a:t>
            </a:r>
            <a:endParaRPr sz="40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5"/>
          <p:cNvSpPr txBox="1">
            <a:spLocks noGrp="1"/>
          </p:cNvSpPr>
          <p:nvPr>
            <p:ph type="title"/>
          </p:nvPr>
        </p:nvSpPr>
        <p:spPr>
          <a:xfrm>
            <a:off x="146300" y="500075"/>
            <a:ext cx="8754900" cy="728700"/>
          </a:xfrm>
          <a:prstGeom prst="rect">
            <a:avLst/>
          </a:prstGeom>
          <a:noFill/>
          <a:ln>
            <a:noFill/>
          </a:ln>
        </p:spPr>
        <p:txBody>
          <a:bodyPr spcFirstLastPara="1" wrap="square" lIns="91425" tIns="45700" rIns="91425" bIns="91425" anchor="b" anchorCtr="0">
            <a:normAutofit/>
          </a:bodyPr>
          <a:lstStyle/>
          <a:p>
            <a:pPr marL="0" lvl="0" indent="0" algn="ctr" rtl="0">
              <a:lnSpc>
                <a:spcPct val="100000"/>
              </a:lnSpc>
              <a:spcBef>
                <a:spcPts val="0"/>
              </a:spcBef>
              <a:spcAft>
                <a:spcPts val="0"/>
              </a:spcAft>
              <a:buClr>
                <a:schemeClr val="dk2"/>
              </a:buClr>
              <a:buSzPts val="3600"/>
              <a:buFont typeface="Libre Franklin"/>
              <a:buNone/>
            </a:pPr>
            <a:r>
              <a:rPr lang="en-US" sz="3600">
                <a:solidFill>
                  <a:srgbClr val="000000"/>
                </a:solidFill>
                <a:latin typeface="Times New Roman"/>
                <a:ea typeface="Times New Roman"/>
                <a:cs typeface="Times New Roman"/>
                <a:sym typeface="Times New Roman"/>
              </a:rPr>
              <a:t>PROBLEM DEFINITIO</a:t>
            </a:r>
            <a:r>
              <a:rPr lang="en-US" sz="3600">
                <a:latin typeface="Times New Roman"/>
                <a:ea typeface="Times New Roman"/>
                <a:cs typeface="Times New Roman"/>
                <a:sym typeface="Times New Roman"/>
              </a:rPr>
              <a:t>N</a:t>
            </a:r>
            <a:endParaRPr sz="3600">
              <a:latin typeface="Times New Roman"/>
              <a:ea typeface="Times New Roman"/>
              <a:cs typeface="Times New Roman"/>
              <a:sym typeface="Times New Roman"/>
            </a:endParaRPr>
          </a:p>
        </p:txBody>
      </p:sp>
      <p:sp>
        <p:nvSpPr>
          <p:cNvPr id="182" name="Google Shape;182;p5"/>
          <p:cNvSpPr>
            <a:spLocks noGrp="1"/>
          </p:cNvSpPr>
          <p:nvPr>
            <p:ph type="sldNum" idx="12"/>
          </p:nvPr>
        </p:nvSpPr>
        <p:spPr>
          <a:xfrm>
            <a:off x="146304" y="6210300"/>
            <a:ext cx="457200" cy="457200"/>
          </a:xfrm>
          <a:prstGeom prst="ellipse">
            <a:avLst/>
          </a:prstGeom>
          <a:solidFill>
            <a:schemeClr val="accent1"/>
          </a:solidFill>
          <a:ln>
            <a:noFill/>
          </a:ln>
        </p:spPr>
        <p:txBody>
          <a:bodyPr spcFirstLastPara="1" wrap="square" lIns="0" tIns="0" rIns="0" bIns="0" anchor="ctr" anchorCtr="1">
            <a:noAutofit/>
          </a:bodyPr>
          <a:lstStyle/>
          <a:p>
            <a:pPr marL="0" lvl="0" indent="0" algn="ctr" rtl="0">
              <a:lnSpc>
                <a:spcPct val="100000"/>
              </a:lnSpc>
              <a:spcBef>
                <a:spcPts val="0"/>
              </a:spcBef>
              <a:spcAft>
                <a:spcPts val="0"/>
              </a:spcAft>
              <a:buSzPts val="1400"/>
              <a:buNone/>
            </a:pPr>
            <a:fld id="{00000000-1234-1234-1234-123412341234}" type="slidenum">
              <a:rPr lang="en-US"/>
              <a:t>9</a:t>
            </a:fld>
            <a:endParaRPr/>
          </a:p>
        </p:txBody>
      </p:sp>
      <p:sp>
        <p:nvSpPr>
          <p:cNvPr id="183" name="Google Shape;183;p5"/>
          <p:cNvSpPr txBox="1">
            <a:spLocks noGrp="1"/>
          </p:cNvSpPr>
          <p:nvPr>
            <p:ph type="body" idx="1"/>
          </p:nvPr>
        </p:nvSpPr>
        <p:spPr>
          <a:xfrm>
            <a:off x="222500" y="1487625"/>
            <a:ext cx="8540400" cy="16716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0"/>
              </a:spcBef>
              <a:spcAft>
                <a:spcPts val="0"/>
              </a:spcAft>
              <a:buClr>
                <a:schemeClr val="dk1"/>
              </a:buClr>
              <a:buSzPts val="2210"/>
              <a:buFont typeface="Arial"/>
              <a:buNone/>
            </a:pPr>
            <a:r>
              <a:rPr lang="en-US" sz="2100">
                <a:latin typeface="Times New Roman"/>
                <a:ea typeface="Times New Roman"/>
                <a:cs typeface="Times New Roman"/>
                <a:sym typeface="Times New Roman"/>
              </a:rPr>
              <a:t>To maintain an impeccable balance between professional life and emotional intelligence and find certain correlation parameters which will turn out to be  deciding factors for monitoring the linking between them. </a:t>
            </a:r>
            <a:endParaRPr sz="2900"/>
          </a:p>
        </p:txBody>
      </p:sp>
      <p:pic>
        <p:nvPicPr>
          <p:cNvPr id="184" name="Google Shape;184;p5"/>
          <p:cNvPicPr preferRelativeResize="0"/>
          <p:nvPr/>
        </p:nvPicPr>
        <p:blipFill rotWithShape="1">
          <a:blip r:embed="rId3">
            <a:alphaModFix/>
          </a:blip>
          <a:srcRect/>
          <a:stretch/>
        </p:blipFill>
        <p:spPr>
          <a:xfrm>
            <a:off x="8305800" y="6172200"/>
            <a:ext cx="533400" cy="524282"/>
          </a:xfrm>
          <a:prstGeom prst="rect">
            <a:avLst/>
          </a:prstGeom>
          <a:noFill/>
          <a:ln>
            <a:noFill/>
          </a:ln>
        </p:spPr>
      </p:pic>
      <p:sp>
        <p:nvSpPr>
          <p:cNvPr id="185" name="Google Shape;185;p5"/>
          <p:cNvSpPr txBox="1">
            <a:spLocks noGrp="1"/>
          </p:cNvSpPr>
          <p:nvPr>
            <p:ph type="ftr" idx="11"/>
          </p:nvPr>
        </p:nvSpPr>
        <p:spPr>
          <a:xfrm>
            <a:off x="914400" y="6172275"/>
            <a:ext cx="7300800" cy="457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400"/>
              <a:buFont typeface="Arial"/>
              <a:buNone/>
            </a:pPr>
            <a:r>
              <a:rPr lang="en-US" sz="1300">
                <a:solidFill>
                  <a:srgbClr val="000000"/>
                </a:solidFill>
                <a:latin typeface="Times New Roman"/>
                <a:ea typeface="Times New Roman"/>
                <a:cs typeface="Times New Roman"/>
                <a:sym typeface="Times New Roman"/>
              </a:rPr>
              <a:t>SFIT- IT                 Influence of Emotional intelligence for Professional Growth</a:t>
            </a:r>
            <a:r>
              <a:rPr lang="en-US" sz="1600">
                <a:solidFill>
                  <a:srgbClr val="000000"/>
                </a:solidFill>
                <a:latin typeface="Times New Roman"/>
                <a:ea typeface="Times New Roman"/>
                <a:cs typeface="Times New Roman"/>
                <a:sym typeface="Times New Roman"/>
              </a:rPr>
              <a:t>   </a:t>
            </a:r>
            <a:r>
              <a:rPr lang="en-US"/>
              <a:t>                          </a:t>
            </a:r>
            <a:endParaRPr/>
          </a:p>
          <a:p>
            <a:pPr marL="0" lvl="0" indent="0" algn="l" rtl="0">
              <a:lnSpc>
                <a:spcPct val="100000"/>
              </a:lnSpc>
              <a:spcBef>
                <a:spcPts val="0"/>
              </a:spcBef>
              <a:spcAft>
                <a:spcPts val="0"/>
              </a:spcAft>
              <a:buSzPts val="1400"/>
              <a:buNone/>
            </a:pPr>
            <a:r>
              <a:rPr lang="en-US"/>
              <a:t>                                  </a:t>
            </a:r>
            <a:endParaRPr/>
          </a:p>
        </p:txBody>
      </p:sp>
    </p:spTree>
  </p:cSld>
  <p:clrMapOvr>
    <a:masterClrMapping/>
  </p:clrMapOvr>
</p:sld>
</file>

<file path=ppt/theme/theme1.xml><?xml version="1.0" encoding="utf-8"?>
<a:theme xmlns:a="http://schemas.openxmlformats.org/drawingml/2006/main" name="Equ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3882</Words>
  <Application>Microsoft Office PowerPoint</Application>
  <PresentationFormat>On-screen Show (4:3)</PresentationFormat>
  <Paragraphs>558</Paragraphs>
  <Slides>33</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Impact</vt:lpstr>
      <vt:lpstr>Noto Sans Symbols</vt:lpstr>
      <vt:lpstr>Libre Baskerville</vt:lpstr>
      <vt:lpstr>Libre Franklin</vt:lpstr>
      <vt:lpstr>Perpetua</vt:lpstr>
      <vt:lpstr>Times New Roman</vt:lpstr>
      <vt:lpstr>Calibri</vt:lpstr>
      <vt:lpstr>Equity</vt:lpstr>
      <vt:lpstr>BE PROJECT ON Influence of  Emotional Intelligence for Professional Growth</vt:lpstr>
      <vt:lpstr>CONTENTS</vt:lpstr>
      <vt:lpstr>INTRODUCTION</vt:lpstr>
      <vt:lpstr>PowerPoint Presentation</vt:lpstr>
      <vt:lpstr>PowerPoint Presentation</vt:lpstr>
      <vt:lpstr>PowerPoint Presentation</vt:lpstr>
      <vt:lpstr>PowerPoint Presentation</vt:lpstr>
      <vt:lpstr>PowerPoint Presentation</vt:lpstr>
      <vt:lpstr>PROBLEM DEFINITION</vt:lpstr>
      <vt:lpstr>PowerPoint Presentation</vt:lpstr>
      <vt:lpstr>PowerPoint Presentation</vt:lpstr>
      <vt:lpstr>SYSTEM DESCRIPTION</vt:lpstr>
      <vt:lpstr>PowerPoint Presentation</vt:lpstr>
      <vt:lpstr>USER INTERFACE DESIGN</vt:lpstr>
      <vt:lpstr>PowerPoint Presentation</vt:lpstr>
      <vt:lpstr>PowerPoint Presentation</vt:lpstr>
      <vt:lpstr>PowerPoint Presentation</vt:lpstr>
      <vt:lpstr>PowerPoint Presentation</vt:lpstr>
      <vt:lpstr>PowerPoint Presentation</vt:lpstr>
      <vt:lpstr>PowerPoint Presentation</vt:lpstr>
      <vt:lpstr>RESULTS AND DISCUSSIONS</vt:lpstr>
      <vt:lpstr>RESULTS AND DISCUSSIONS</vt:lpstr>
      <vt:lpstr>RESULTS AND DISCUSSIONS</vt:lpstr>
      <vt:lpstr>RESULTS AND DISCUSSIONS</vt:lpstr>
      <vt:lpstr>RESULTS AND DISCUSSIONS</vt:lpstr>
      <vt:lpstr>RESULTS AND DISCUSSIONS</vt:lpstr>
      <vt:lpstr>RESULTS AND DISCUSSIONS</vt:lpstr>
      <vt:lpstr>RESULTS AND DISCUSSIONS </vt:lpstr>
      <vt:lpstr>RESULTS AND DISCUSSIONS</vt:lpstr>
      <vt:lpstr>CONCLUSION</vt:lpstr>
      <vt:lpstr>PowerPoint Presentation</vt:lpstr>
      <vt:lpstr>PowerPoint Presentation</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 PROJECT ON Influence of  Emotional Intelligence for Professional Growth</dc:title>
  <dc:creator>mecomp</dc:creator>
  <cp:lastModifiedBy>Windows User</cp:lastModifiedBy>
  <cp:revision>1</cp:revision>
  <dcterms:created xsi:type="dcterms:W3CDTF">2013-09-17T11:11:49Z</dcterms:created>
  <dcterms:modified xsi:type="dcterms:W3CDTF">2021-05-28T08:17:03Z</dcterms:modified>
</cp:coreProperties>
</file>